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5" r:id="rId4"/>
  </p:sldMasterIdLst>
  <p:notesMasterIdLst>
    <p:notesMasterId r:id="rId55"/>
  </p:notesMasterIdLst>
  <p:sldIdLst>
    <p:sldId id="311" r:id="rId5"/>
    <p:sldId id="322" r:id="rId6"/>
    <p:sldId id="325" r:id="rId7"/>
    <p:sldId id="273" r:id="rId8"/>
    <p:sldId id="324" r:id="rId9"/>
    <p:sldId id="258" r:id="rId10"/>
    <p:sldId id="264" r:id="rId11"/>
    <p:sldId id="305" r:id="rId12"/>
    <p:sldId id="307" r:id="rId13"/>
    <p:sldId id="308" r:id="rId14"/>
    <p:sldId id="306" r:id="rId15"/>
    <p:sldId id="309" r:id="rId16"/>
    <p:sldId id="310" r:id="rId17"/>
    <p:sldId id="267" r:id="rId18"/>
    <p:sldId id="326" r:id="rId19"/>
    <p:sldId id="293" r:id="rId20"/>
    <p:sldId id="268" r:id="rId21"/>
    <p:sldId id="294" r:id="rId22"/>
    <p:sldId id="259" r:id="rId23"/>
    <p:sldId id="320" r:id="rId24"/>
    <p:sldId id="260" r:id="rId25"/>
    <p:sldId id="271" r:id="rId26"/>
    <p:sldId id="321" r:id="rId27"/>
    <p:sldId id="269" r:id="rId28"/>
    <p:sldId id="270" r:id="rId29"/>
    <p:sldId id="312" r:id="rId30"/>
    <p:sldId id="261" r:id="rId31"/>
    <p:sldId id="257" r:id="rId32"/>
    <p:sldId id="274" r:id="rId33"/>
    <p:sldId id="275" r:id="rId34"/>
    <p:sldId id="314" r:id="rId35"/>
    <p:sldId id="277" r:id="rId36"/>
    <p:sldId id="300" r:id="rId37"/>
    <p:sldId id="303" r:id="rId38"/>
    <p:sldId id="283" r:id="rId39"/>
    <p:sldId id="304" r:id="rId40"/>
    <p:sldId id="318" r:id="rId41"/>
    <p:sldId id="319" r:id="rId42"/>
    <p:sldId id="285" r:id="rId43"/>
    <p:sldId id="296" r:id="rId44"/>
    <p:sldId id="297" r:id="rId45"/>
    <p:sldId id="262" r:id="rId46"/>
    <p:sldId id="286" r:id="rId47"/>
    <p:sldId id="287" r:id="rId48"/>
    <p:sldId id="291" r:id="rId49"/>
    <p:sldId id="288" r:id="rId50"/>
    <p:sldId id="289" r:id="rId51"/>
    <p:sldId id="292" r:id="rId52"/>
    <p:sldId id="290" r:id="rId53"/>
    <p:sldId id="315" r:id="rId5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43BB8D"/>
    <a:srgbClr val="4472C4"/>
    <a:srgbClr val="5B9BD5"/>
    <a:srgbClr val="2ED7A1"/>
    <a:srgbClr val="FF0066"/>
    <a:srgbClr val="660066"/>
    <a:srgbClr val="FFFFFF"/>
    <a:srgbClr val="0099CC"/>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2" autoAdjust="0"/>
    <p:restoredTop sz="94660"/>
  </p:normalViewPr>
  <p:slideViewPr>
    <p:cSldViewPr snapToGrid="0">
      <p:cViewPr>
        <p:scale>
          <a:sx n="70" d="100"/>
          <a:sy n="70" d="100"/>
        </p:scale>
        <p:origin x="-348" y="-4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C616F0-942D-4714-BDB1-25A7045EF722}"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s-CO"/>
        </a:p>
      </dgm:t>
    </dgm:pt>
    <dgm:pt modelId="{957BD8C8-7B7A-4FE5-BFB0-0E65336AFF2F}">
      <dgm:prSet phldrT="[Texto]"/>
      <dgm:spPr>
        <a:solidFill>
          <a:srgbClr val="00B050"/>
        </a:solidFill>
      </dgm:spPr>
      <dgm:t>
        <a:bodyPr/>
        <a:lstStyle/>
        <a:p>
          <a:r>
            <a:rPr lang="es-CO" b="0" i="0" dirty="0"/>
            <a:t>Ubica y selecciona el ícono de la aplicación.</a:t>
          </a:r>
        </a:p>
      </dgm:t>
    </dgm:pt>
    <dgm:pt modelId="{034A3B8A-F9B7-418F-847B-6D9CC584AE76}" type="parTrans" cxnId="{8A009CD4-BFD1-4A5D-B84E-17C55686E37C}">
      <dgm:prSet/>
      <dgm:spPr/>
      <dgm:t>
        <a:bodyPr/>
        <a:lstStyle/>
        <a:p>
          <a:endParaRPr lang="es-CO" b="0" i="0"/>
        </a:p>
      </dgm:t>
    </dgm:pt>
    <dgm:pt modelId="{436F0569-603F-4DA1-81D3-E6E2E45DB9C9}" type="sibTrans" cxnId="{8A009CD4-BFD1-4A5D-B84E-17C55686E37C}">
      <dgm:prSet/>
      <dgm:spPr/>
      <dgm:t>
        <a:bodyPr/>
        <a:lstStyle/>
        <a:p>
          <a:endParaRPr lang="es-CO" b="0" i="0"/>
        </a:p>
      </dgm:t>
    </dgm:pt>
    <dgm:pt modelId="{7E23CDA6-1C3F-4779-A45A-06EF6AD04B80}" type="pres">
      <dgm:prSet presAssocID="{57C616F0-942D-4714-BDB1-25A7045EF722}" presName="Name0" presStyleCnt="0">
        <dgm:presLayoutVars>
          <dgm:dir/>
          <dgm:animLvl val="lvl"/>
          <dgm:resizeHandles val="exact"/>
        </dgm:presLayoutVars>
      </dgm:prSet>
      <dgm:spPr/>
      <dgm:t>
        <a:bodyPr/>
        <a:lstStyle/>
        <a:p>
          <a:endParaRPr lang="en-US"/>
        </a:p>
      </dgm:t>
    </dgm:pt>
    <dgm:pt modelId="{9772FBCE-14D9-4568-9167-4BC62C313722}" type="pres">
      <dgm:prSet presAssocID="{957BD8C8-7B7A-4FE5-BFB0-0E65336AFF2F}" presName="linNode" presStyleCnt="0"/>
      <dgm:spPr/>
    </dgm:pt>
    <dgm:pt modelId="{5734B536-EA66-4B0F-9EBA-5ED5E5E16929}" type="pres">
      <dgm:prSet presAssocID="{957BD8C8-7B7A-4FE5-BFB0-0E65336AFF2F}" presName="parentText" presStyleLbl="node1" presStyleIdx="0" presStyleCnt="1" custScaleX="238697" custScaleY="99999" custLinFactNeighborX="-41140" custLinFactNeighborY="-1242">
        <dgm:presLayoutVars>
          <dgm:chMax val="1"/>
          <dgm:bulletEnabled val="1"/>
        </dgm:presLayoutVars>
      </dgm:prSet>
      <dgm:spPr/>
      <dgm:t>
        <a:bodyPr/>
        <a:lstStyle/>
        <a:p>
          <a:endParaRPr lang="en-US"/>
        </a:p>
      </dgm:t>
    </dgm:pt>
  </dgm:ptLst>
  <dgm:cxnLst>
    <dgm:cxn modelId="{3CCD3E65-C7A3-4949-B4D4-F1E38FDA2909}" type="presOf" srcId="{957BD8C8-7B7A-4FE5-BFB0-0E65336AFF2F}" destId="{5734B536-EA66-4B0F-9EBA-5ED5E5E16929}" srcOrd="0" destOrd="0" presId="urn:microsoft.com/office/officeart/2005/8/layout/vList5"/>
    <dgm:cxn modelId="{8A009CD4-BFD1-4A5D-B84E-17C55686E37C}" srcId="{57C616F0-942D-4714-BDB1-25A7045EF722}" destId="{957BD8C8-7B7A-4FE5-BFB0-0E65336AFF2F}" srcOrd="0" destOrd="0" parTransId="{034A3B8A-F9B7-418F-847B-6D9CC584AE76}" sibTransId="{436F0569-603F-4DA1-81D3-E6E2E45DB9C9}"/>
    <dgm:cxn modelId="{FC93A5F9-175D-4007-A75D-72A7A70BA7F7}" type="presOf" srcId="{57C616F0-942D-4714-BDB1-25A7045EF722}" destId="{7E23CDA6-1C3F-4779-A45A-06EF6AD04B80}" srcOrd="0" destOrd="0" presId="urn:microsoft.com/office/officeart/2005/8/layout/vList5"/>
    <dgm:cxn modelId="{84EBEB8D-CCD1-4793-9233-3D0D90106DB4}" type="presParOf" srcId="{7E23CDA6-1C3F-4779-A45A-06EF6AD04B80}" destId="{9772FBCE-14D9-4568-9167-4BC62C313722}" srcOrd="0" destOrd="0" presId="urn:microsoft.com/office/officeart/2005/8/layout/vList5"/>
    <dgm:cxn modelId="{0E083D75-A4DD-4E5F-9CF0-EEE1CC747566}" type="presParOf" srcId="{9772FBCE-14D9-4568-9167-4BC62C313722}" destId="{5734B536-EA66-4B0F-9EBA-5ED5E5E1692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42BA746-867D-4AFF-92E3-6F4534363A42}"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s-ES"/>
        </a:p>
      </dgm:t>
    </dgm:pt>
    <dgm:pt modelId="{B729CA6B-9728-483E-81E8-B77549344D5F}">
      <dgm:prSet/>
      <dgm:spPr/>
      <dgm:t>
        <a:bodyPr/>
        <a:lstStyle/>
        <a:p>
          <a:pPr rtl="0"/>
          <a:r>
            <a:rPr lang="es-ES" b="0" dirty="0"/>
            <a:t>Alteraciones en la alimentación </a:t>
          </a:r>
        </a:p>
      </dgm:t>
    </dgm:pt>
    <dgm:pt modelId="{3EB880B8-9EF6-4BC3-89F6-3E52F58DA215}" type="parTrans" cxnId="{79F5B6DE-DD88-49D1-B764-8E6B48BB2E37}">
      <dgm:prSet/>
      <dgm:spPr/>
      <dgm:t>
        <a:bodyPr/>
        <a:lstStyle/>
        <a:p>
          <a:endParaRPr lang="es-ES" b="0"/>
        </a:p>
      </dgm:t>
    </dgm:pt>
    <dgm:pt modelId="{DE8C2C7F-5FE2-410B-A177-017039EE7D82}" type="sibTrans" cxnId="{79F5B6DE-DD88-49D1-B764-8E6B48BB2E37}">
      <dgm:prSet/>
      <dgm:spPr/>
      <dgm:t>
        <a:bodyPr/>
        <a:lstStyle/>
        <a:p>
          <a:endParaRPr lang="es-ES" b="0"/>
        </a:p>
      </dgm:t>
    </dgm:pt>
    <dgm:pt modelId="{8530C800-94DF-401C-9D40-E92C2A61830A}" type="pres">
      <dgm:prSet presAssocID="{B42BA746-867D-4AFF-92E3-6F4534363A42}" presName="linear" presStyleCnt="0">
        <dgm:presLayoutVars>
          <dgm:dir/>
          <dgm:animLvl val="lvl"/>
          <dgm:resizeHandles val="exact"/>
        </dgm:presLayoutVars>
      </dgm:prSet>
      <dgm:spPr/>
      <dgm:t>
        <a:bodyPr/>
        <a:lstStyle/>
        <a:p>
          <a:endParaRPr lang="en-US"/>
        </a:p>
      </dgm:t>
    </dgm:pt>
    <dgm:pt modelId="{D93A0803-D272-4A42-AC81-9D7ADF19F60F}" type="pres">
      <dgm:prSet presAssocID="{B729CA6B-9728-483E-81E8-B77549344D5F}" presName="parentLin" presStyleCnt="0"/>
      <dgm:spPr/>
    </dgm:pt>
    <dgm:pt modelId="{18B0F448-57A4-4992-BADF-AAD2E403CDAD}" type="pres">
      <dgm:prSet presAssocID="{B729CA6B-9728-483E-81E8-B77549344D5F}" presName="parentLeftMargin" presStyleLbl="node1" presStyleIdx="0" presStyleCnt="1"/>
      <dgm:spPr/>
      <dgm:t>
        <a:bodyPr/>
        <a:lstStyle/>
        <a:p>
          <a:endParaRPr lang="en-US"/>
        </a:p>
      </dgm:t>
    </dgm:pt>
    <dgm:pt modelId="{14B470B1-37D0-45C1-A9D3-F8A59E65CF3E}" type="pres">
      <dgm:prSet presAssocID="{B729CA6B-9728-483E-81E8-B77549344D5F}" presName="parentText" presStyleLbl="node1" presStyleIdx="0" presStyleCnt="1">
        <dgm:presLayoutVars>
          <dgm:chMax val="0"/>
          <dgm:bulletEnabled val="1"/>
        </dgm:presLayoutVars>
      </dgm:prSet>
      <dgm:spPr/>
      <dgm:t>
        <a:bodyPr/>
        <a:lstStyle/>
        <a:p>
          <a:endParaRPr lang="en-US"/>
        </a:p>
      </dgm:t>
    </dgm:pt>
    <dgm:pt modelId="{5BC313C9-295B-4927-A2A8-928AC96C0766}" type="pres">
      <dgm:prSet presAssocID="{B729CA6B-9728-483E-81E8-B77549344D5F}" presName="negativeSpace" presStyleCnt="0"/>
      <dgm:spPr/>
    </dgm:pt>
    <dgm:pt modelId="{F09706A3-027F-4A93-A853-7C94DFB4E271}" type="pres">
      <dgm:prSet presAssocID="{B729CA6B-9728-483E-81E8-B77549344D5F}" presName="childText" presStyleLbl="conFgAcc1" presStyleIdx="0" presStyleCnt="1">
        <dgm:presLayoutVars>
          <dgm:bulletEnabled val="1"/>
        </dgm:presLayoutVars>
      </dgm:prSet>
      <dgm:spPr/>
    </dgm:pt>
  </dgm:ptLst>
  <dgm:cxnLst>
    <dgm:cxn modelId="{4389FA6C-A6FB-404E-9380-E73C5F6AAF31}" type="presOf" srcId="{B729CA6B-9728-483E-81E8-B77549344D5F}" destId="{14B470B1-37D0-45C1-A9D3-F8A59E65CF3E}" srcOrd="1" destOrd="0" presId="urn:microsoft.com/office/officeart/2005/8/layout/list1"/>
    <dgm:cxn modelId="{79F5B6DE-DD88-49D1-B764-8E6B48BB2E37}" srcId="{B42BA746-867D-4AFF-92E3-6F4534363A42}" destId="{B729CA6B-9728-483E-81E8-B77549344D5F}" srcOrd="0" destOrd="0" parTransId="{3EB880B8-9EF6-4BC3-89F6-3E52F58DA215}" sibTransId="{DE8C2C7F-5FE2-410B-A177-017039EE7D82}"/>
    <dgm:cxn modelId="{41271E27-B06C-4F9A-AA1C-A828F53C2FB0}" type="presOf" srcId="{B729CA6B-9728-483E-81E8-B77549344D5F}" destId="{18B0F448-57A4-4992-BADF-AAD2E403CDAD}" srcOrd="0" destOrd="0" presId="urn:microsoft.com/office/officeart/2005/8/layout/list1"/>
    <dgm:cxn modelId="{69060FBD-53ED-475F-8038-BC6D1296374E}" type="presOf" srcId="{B42BA746-867D-4AFF-92E3-6F4534363A42}" destId="{8530C800-94DF-401C-9D40-E92C2A61830A}" srcOrd="0" destOrd="0" presId="urn:microsoft.com/office/officeart/2005/8/layout/list1"/>
    <dgm:cxn modelId="{8DFF1E3B-D404-424A-A05D-2A4AC5B97938}" type="presParOf" srcId="{8530C800-94DF-401C-9D40-E92C2A61830A}" destId="{D93A0803-D272-4A42-AC81-9D7ADF19F60F}" srcOrd="0" destOrd="0" presId="urn:microsoft.com/office/officeart/2005/8/layout/list1"/>
    <dgm:cxn modelId="{ECEA0049-2ABE-4896-A62A-25C91A58E3EE}" type="presParOf" srcId="{D93A0803-D272-4A42-AC81-9D7ADF19F60F}" destId="{18B0F448-57A4-4992-BADF-AAD2E403CDAD}" srcOrd="0" destOrd="0" presId="urn:microsoft.com/office/officeart/2005/8/layout/list1"/>
    <dgm:cxn modelId="{440E2B41-1B43-4129-A2F6-15FE96A461A8}" type="presParOf" srcId="{D93A0803-D272-4A42-AC81-9D7ADF19F60F}" destId="{14B470B1-37D0-45C1-A9D3-F8A59E65CF3E}" srcOrd="1" destOrd="0" presId="urn:microsoft.com/office/officeart/2005/8/layout/list1"/>
    <dgm:cxn modelId="{6AF2FFEF-06D1-4982-9979-62222F0A91DD}" type="presParOf" srcId="{8530C800-94DF-401C-9D40-E92C2A61830A}" destId="{5BC313C9-295B-4927-A2A8-928AC96C0766}" srcOrd="1" destOrd="0" presId="urn:microsoft.com/office/officeart/2005/8/layout/list1"/>
    <dgm:cxn modelId="{1C1C4E41-7327-4FF1-86C9-5817BD37D6DE}" type="presParOf" srcId="{8530C800-94DF-401C-9D40-E92C2A61830A}" destId="{F09706A3-027F-4A93-A853-7C94DFB4E271}"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746AFF-D42B-4F1B-9789-BC7F858C3321}" type="doc">
      <dgm:prSet loTypeId="urn:microsoft.com/office/officeart/2005/8/layout/list1" loCatId="list" qsTypeId="urn:microsoft.com/office/officeart/2005/8/quickstyle/simple1" qsCatId="simple" csTypeId="urn:microsoft.com/office/officeart/2005/8/colors/accent5_2" csCatId="accent5"/>
      <dgm:spPr/>
      <dgm:t>
        <a:bodyPr/>
        <a:lstStyle/>
        <a:p>
          <a:endParaRPr lang="es-ES"/>
        </a:p>
      </dgm:t>
    </dgm:pt>
    <dgm:pt modelId="{9AFBD8D8-D88F-4DAB-BEE7-9A1BB775257E}">
      <dgm:prSet/>
      <dgm:spPr/>
      <dgm:t>
        <a:bodyPr/>
        <a:lstStyle/>
        <a:p>
          <a:pPr rtl="0"/>
          <a:r>
            <a:rPr lang="es-ES" b="0"/>
            <a:t>Eficiencia masticatoria alterada </a:t>
          </a:r>
        </a:p>
      </dgm:t>
    </dgm:pt>
    <dgm:pt modelId="{0B73723B-87D2-4626-8472-B4235BD49AEA}" type="parTrans" cxnId="{7DD7290B-2945-4368-A3FE-D2E5C15A7649}">
      <dgm:prSet/>
      <dgm:spPr/>
      <dgm:t>
        <a:bodyPr/>
        <a:lstStyle/>
        <a:p>
          <a:endParaRPr lang="es-ES"/>
        </a:p>
      </dgm:t>
    </dgm:pt>
    <dgm:pt modelId="{10391E13-B451-4181-8E0F-709B438AA093}" type="sibTrans" cxnId="{7DD7290B-2945-4368-A3FE-D2E5C15A7649}">
      <dgm:prSet/>
      <dgm:spPr/>
      <dgm:t>
        <a:bodyPr/>
        <a:lstStyle/>
        <a:p>
          <a:endParaRPr lang="es-ES"/>
        </a:p>
      </dgm:t>
    </dgm:pt>
    <dgm:pt modelId="{1423FE4B-3E7B-453B-81EA-6E6FF5344314}" type="pres">
      <dgm:prSet presAssocID="{6D746AFF-D42B-4F1B-9789-BC7F858C3321}" presName="linear" presStyleCnt="0">
        <dgm:presLayoutVars>
          <dgm:dir/>
          <dgm:animLvl val="lvl"/>
          <dgm:resizeHandles val="exact"/>
        </dgm:presLayoutVars>
      </dgm:prSet>
      <dgm:spPr/>
      <dgm:t>
        <a:bodyPr/>
        <a:lstStyle/>
        <a:p>
          <a:endParaRPr lang="en-US"/>
        </a:p>
      </dgm:t>
    </dgm:pt>
    <dgm:pt modelId="{B1E7BAD6-418F-480D-B3C9-6BF08CA71157}" type="pres">
      <dgm:prSet presAssocID="{9AFBD8D8-D88F-4DAB-BEE7-9A1BB775257E}" presName="parentLin" presStyleCnt="0"/>
      <dgm:spPr/>
    </dgm:pt>
    <dgm:pt modelId="{5919AB28-4B63-4FC5-A265-519B2BDF0229}" type="pres">
      <dgm:prSet presAssocID="{9AFBD8D8-D88F-4DAB-BEE7-9A1BB775257E}" presName="parentLeftMargin" presStyleLbl="node1" presStyleIdx="0" presStyleCnt="1"/>
      <dgm:spPr/>
      <dgm:t>
        <a:bodyPr/>
        <a:lstStyle/>
        <a:p>
          <a:endParaRPr lang="en-US"/>
        </a:p>
      </dgm:t>
    </dgm:pt>
    <dgm:pt modelId="{566C1646-2986-4574-9C65-411A4E44C10C}" type="pres">
      <dgm:prSet presAssocID="{9AFBD8D8-D88F-4DAB-BEE7-9A1BB775257E}" presName="parentText" presStyleLbl="node1" presStyleIdx="0" presStyleCnt="1">
        <dgm:presLayoutVars>
          <dgm:chMax val="0"/>
          <dgm:bulletEnabled val="1"/>
        </dgm:presLayoutVars>
      </dgm:prSet>
      <dgm:spPr/>
      <dgm:t>
        <a:bodyPr/>
        <a:lstStyle/>
        <a:p>
          <a:endParaRPr lang="en-US"/>
        </a:p>
      </dgm:t>
    </dgm:pt>
    <dgm:pt modelId="{AFF3D7F5-967F-4EB3-806A-F189033DA2D6}" type="pres">
      <dgm:prSet presAssocID="{9AFBD8D8-D88F-4DAB-BEE7-9A1BB775257E}" presName="negativeSpace" presStyleCnt="0"/>
      <dgm:spPr/>
    </dgm:pt>
    <dgm:pt modelId="{A5538C37-96E2-4C48-A3B8-A833FF45707E}" type="pres">
      <dgm:prSet presAssocID="{9AFBD8D8-D88F-4DAB-BEE7-9A1BB775257E}" presName="childText" presStyleLbl="conFgAcc1" presStyleIdx="0" presStyleCnt="1" custLinFactNeighborY="-8629">
        <dgm:presLayoutVars>
          <dgm:bulletEnabled val="1"/>
        </dgm:presLayoutVars>
      </dgm:prSet>
      <dgm:spPr/>
    </dgm:pt>
  </dgm:ptLst>
  <dgm:cxnLst>
    <dgm:cxn modelId="{F787E835-581C-4362-AA61-5AADC2155DA2}" type="presOf" srcId="{6D746AFF-D42B-4F1B-9789-BC7F858C3321}" destId="{1423FE4B-3E7B-453B-81EA-6E6FF5344314}" srcOrd="0" destOrd="0" presId="urn:microsoft.com/office/officeart/2005/8/layout/list1"/>
    <dgm:cxn modelId="{6E4126A1-0DE1-4FE8-801F-D4C69A2C249D}" type="presOf" srcId="{9AFBD8D8-D88F-4DAB-BEE7-9A1BB775257E}" destId="{5919AB28-4B63-4FC5-A265-519B2BDF0229}" srcOrd="0" destOrd="0" presId="urn:microsoft.com/office/officeart/2005/8/layout/list1"/>
    <dgm:cxn modelId="{7DD7290B-2945-4368-A3FE-D2E5C15A7649}" srcId="{6D746AFF-D42B-4F1B-9789-BC7F858C3321}" destId="{9AFBD8D8-D88F-4DAB-BEE7-9A1BB775257E}" srcOrd="0" destOrd="0" parTransId="{0B73723B-87D2-4626-8472-B4235BD49AEA}" sibTransId="{10391E13-B451-4181-8E0F-709B438AA093}"/>
    <dgm:cxn modelId="{4ABFFBAD-50F6-48B9-ABA0-F47DE129EF67}" type="presOf" srcId="{9AFBD8D8-D88F-4DAB-BEE7-9A1BB775257E}" destId="{566C1646-2986-4574-9C65-411A4E44C10C}" srcOrd="1" destOrd="0" presId="urn:microsoft.com/office/officeart/2005/8/layout/list1"/>
    <dgm:cxn modelId="{15C44DD6-AC79-421D-808D-5948768B5B9A}" type="presParOf" srcId="{1423FE4B-3E7B-453B-81EA-6E6FF5344314}" destId="{B1E7BAD6-418F-480D-B3C9-6BF08CA71157}" srcOrd="0" destOrd="0" presId="urn:microsoft.com/office/officeart/2005/8/layout/list1"/>
    <dgm:cxn modelId="{8B4FD185-9A71-4625-93C0-DBF6B29CC09F}" type="presParOf" srcId="{B1E7BAD6-418F-480D-B3C9-6BF08CA71157}" destId="{5919AB28-4B63-4FC5-A265-519B2BDF0229}" srcOrd="0" destOrd="0" presId="urn:microsoft.com/office/officeart/2005/8/layout/list1"/>
    <dgm:cxn modelId="{D5DB598B-CDCC-4E31-A385-6FE90573ED99}" type="presParOf" srcId="{B1E7BAD6-418F-480D-B3C9-6BF08CA71157}" destId="{566C1646-2986-4574-9C65-411A4E44C10C}" srcOrd="1" destOrd="0" presId="urn:microsoft.com/office/officeart/2005/8/layout/list1"/>
    <dgm:cxn modelId="{715605F6-BBD3-4604-88DE-EF2D79D199D5}" type="presParOf" srcId="{1423FE4B-3E7B-453B-81EA-6E6FF5344314}" destId="{AFF3D7F5-967F-4EB3-806A-F189033DA2D6}" srcOrd="1" destOrd="0" presId="urn:microsoft.com/office/officeart/2005/8/layout/list1"/>
    <dgm:cxn modelId="{AA214B84-5299-419B-BAB6-D2BE397EA1C2}" type="presParOf" srcId="{1423FE4B-3E7B-453B-81EA-6E6FF5344314}" destId="{A5538C37-96E2-4C48-A3B8-A833FF45707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40DA91-75D9-45C5-A22E-B17607B0603B}"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s-ES"/>
        </a:p>
      </dgm:t>
    </dgm:pt>
    <dgm:pt modelId="{BAC20297-24A5-435E-9309-16286CB68B63}">
      <dgm:prSet custT="1"/>
      <dgm:spPr/>
      <dgm:t>
        <a:bodyPr/>
        <a:lstStyle/>
        <a:p>
          <a:pPr algn="just" rtl="0"/>
          <a:r>
            <a:rPr lang="es-ES" sz="2000" dirty="0"/>
            <a:t>La morfología de las arcadas al mismo tiempo que la integridad de los dientes y salud de los tejidos periodontales de sostén son indispensables para alcanzar una oclusión correcta y satisfactoria. Es lógico pensar que las limitaciones de un menor número de dientes y la alta incidencia de la compresión maxilar limita la eficiencia en la masticación en el paciente afectado de fisura. El impacto de la fisura en la configuración y forma de la arcada fruto de la falta de continuidad en el reborde maxilar, establece ya desde los primeros días de vida diferentes desequilibrios en la musculatura </a:t>
          </a:r>
          <a:r>
            <a:rPr lang="es-ES" sz="2000" dirty="0" err="1"/>
            <a:t>peribucal</a:t>
          </a:r>
          <a:r>
            <a:rPr lang="es-ES" sz="2000" dirty="0"/>
            <a:t>, la mayor parte de las veces con componentes asimétricos. </a:t>
          </a:r>
        </a:p>
      </dgm:t>
    </dgm:pt>
    <dgm:pt modelId="{D674C4B1-57FB-4AB3-9DDB-186EDDCF9636}" type="parTrans" cxnId="{B17D0259-2A0C-4FD4-9ABA-7D68B8FBF420}">
      <dgm:prSet/>
      <dgm:spPr/>
      <dgm:t>
        <a:bodyPr/>
        <a:lstStyle/>
        <a:p>
          <a:endParaRPr lang="es-ES"/>
        </a:p>
      </dgm:t>
    </dgm:pt>
    <dgm:pt modelId="{B106092A-304A-47A8-82C1-B56CE24DC5D6}" type="sibTrans" cxnId="{B17D0259-2A0C-4FD4-9ABA-7D68B8FBF420}">
      <dgm:prSet/>
      <dgm:spPr/>
      <dgm:t>
        <a:bodyPr/>
        <a:lstStyle/>
        <a:p>
          <a:endParaRPr lang="es-ES"/>
        </a:p>
      </dgm:t>
    </dgm:pt>
    <dgm:pt modelId="{B8C5CC6A-EEF5-4F3D-9116-0A83B80FB3CC}" type="pres">
      <dgm:prSet presAssocID="{3940DA91-75D9-45C5-A22E-B17607B0603B}" presName="linear" presStyleCnt="0">
        <dgm:presLayoutVars>
          <dgm:animLvl val="lvl"/>
          <dgm:resizeHandles val="exact"/>
        </dgm:presLayoutVars>
      </dgm:prSet>
      <dgm:spPr/>
      <dgm:t>
        <a:bodyPr/>
        <a:lstStyle/>
        <a:p>
          <a:endParaRPr lang="en-US"/>
        </a:p>
      </dgm:t>
    </dgm:pt>
    <dgm:pt modelId="{1F856BF7-C1C2-4061-8856-36E834A7E420}" type="pres">
      <dgm:prSet presAssocID="{BAC20297-24A5-435E-9309-16286CB68B63}" presName="parentText" presStyleLbl="node1" presStyleIdx="0" presStyleCnt="1" custScaleY="102255">
        <dgm:presLayoutVars>
          <dgm:chMax val="0"/>
          <dgm:bulletEnabled val="1"/>
        </dgm:presLayoutVars>
      </dgm:prSet>
      <dgm:spPr/>
      <dgm:t>
        <a:bodyPr/>
        <a:lstStyle/>
        <a:p>
          <a:endParaRPr lang="en-US"/>
        </a:p>
      </dgm:t>
    </dgm:pt>
  </dgm:ptLst>
  <dgm:cxnLst>
    <dgm:cxn modelId="{CAB46C6B-EAE8-4AA1-8C37-149BF0F0B6CC}" type="presOf" srcId="{3940DA91-75D9-45C5-A22E-B17607B0603B}" destId="{B8C5CC6A-EEF5-4F3D-9116-0A83B80FB3CC}" srcOrd="0" destOrd="0" presId="urn:microsoft.com/office/officeart/2005/8/layout/vList2"/>
    <dgm:cxn modelId="{90D3AB4B-6EF8-4966-9322-63A4CFD6BC0B}" type="presOf" srcId="{BAC20297-24A5-435E-9309-16286CB68B63}" destId="{1F856BF7-C1C2-4061-8856-36E834A7E420}" srcOrd="0" destOrd="0" presId="urn:microsoft.com/office/officeart/2005/8/layout/vList2"/>
    <dgm:cxn modelId="{B17D0259-2A0C-4FD4-9ABA-7D68B8FBF420}" srcId="{3940DA91-75D9-45C5-A22E-B17607B0603B}" destId="{BAC20297-24A5-435E-9309-16286CB68B63}" srcOrd="0" destOrd="0" parTransId="{D674C4B1-57FB-4AB3-9DDB-186EDDCF9636}" sibTransId="{B106092A-304A-47A8-82C1-B56CE24DC5D6}"/>
    <dgm:cxn modelId="{79F9ED93-9DDE-4EE7-9AE7-581DA4978CAA}" type="presParOf" srcId="{B8C5CC6A-EEF5-4F3D-9116-0A83B80FB3CC}" destId="{1F856BF7-C1C2-4061-8856-36E834A7E42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56F6EE7-F637-4E93-84A6-92D6F18EEC57}" type="doc">
      <dgm:prSet loTypeId="urn:microsoft.com/office/officeart/2005/8/layout/list1" loCatId="list" qsTypeId="urn:microsoft.com/office/officeart/2005/8/quickstyle/simple1" qsCatId="simple" csTypeId="urn:microsoft.com/office/officeart/2005/8/colors/accent2_3" csCatId="accent2"/>
      <dgm:spPr/>
      <dgm:t>
        <a:bodyPr/>
        <a:lstStyle/>
        <a:p>
          <a:endParaRPr lang="es-ES"/>
        </a:p>
      </dgm:t>
    </dgm:pt>
    <dgm:pt modelId="{54941E65-3397-498F-A3AC-9B2B2F95EA08}">
      <dgm:prSet custT="1"/>
      <dgm:spPr/>
      <dgm:t>
        <a:bodyPr/>
        <a:lstStyle/>
        <a:p>
          <a:pPr rtl="0"/>
          <a:r>
            <a:rPr lang="es-ES" sz="2400" dirty="0"/>
            <a:t>Alteraciones en la respiración y mucosa nasal</a:t>
          </a:r>
          <a:r>
            <a:rPr lang="es-ES" sz="1900" dirty="0"/>
            <a:t> </a:t>
          </a:r>
        </a:p>
      </dgm:t>
    </dgm:pt>
    <dgm:pt modelId="{B507E0F3-E626-4A2F-914A-9FA1EFE69265}" type="parTrans" cxnId="{FA31B838-D9A3-44EF-99D1-DE3E3B6C2E3C}">
      <dgm:prSet/>
      <dgm:spPr/>
      <dgm:t>
        <a:bodyPr/>
        <a:lstStyle/>
        <a:p>
          <a:endParaRPr lang="es-ES"/>
        </a:p>
      </dgm:t>
    </dgm:pt>
    <dgm:pt modelId="{3B3C3CE6-AD95-4664-882C-C66001ABA8EB}" type="sibTrans" cxnId="{FA31B838-D9A3-44EF-99D1-DE3E3B6C2E3C}">
      <dgm:prSet/>
      <dgm:spPr/>
      <dgm:t>
        <a:bodyPr/>
        <a:lstStyle/>
        <a:p>
          <a:endParaRPr lang="es-ES"/>
        </a:p>
      </dgm:t>
    </dgm:pt>
    <dgm:pt modelId="{E7046E7A-8F63-4B93-B0F6-F4EDB9ABFFF7}" type="pres">
      <dgm:prSet presAssocID="{556F6EE7-F637-4E93-84A6-92D6F18EEC57}" presName="linear" presStyleCnt="0">
        <dgm:presLayoutVars>
          <dgm:dir/>
          <dgm:animLvl val="lvl"/>
          <dgm:resizeHandles val="exact"/>
        </dgm:presLayoutVars>
      </dgm:prSet>
      <dgm:spPr/>
      <dgm:t>
        <a:bodyPr/>
        <a:lstStyle/>
        <a:p>
          <a:endParaRPr lang="en-US"/>
        </a:p>
      </dgm:t>
    </dgm:pt>
    <dgm:pt modelId="{2D54385F-877F-4179-8C15-266771F908F2}" type="pres">
      <dgm:prSet presAssocID="{54941E65-3397-498F-A3AC-9B2B2F95EA08}" presName="parentLin" presStyleCnt="0"/>
      <dgm:spPr/>
    </dgm:pt>
    <dgm:pt modelId="{28055963-5AC8-412F-B7B3-B60D0D02FBFB}" type="pres">
      <dgm:prSet presAssocID="{54941E65-3397-498F-A3AC-9B2B2F95EA08}" presName="parentLeftMargin" presStyleLbl="node1" presStyleIdx="0" presStyleCnt="1"/>
      <dgm:spPr/>
      <dgm:t>
        <a:bodyPr/>
        <a:lstStyle/>
        <a:p>
          <a:endParaRPr lang="en-US"/>
        </a:p>
      </dgm:t>
    </dgm:pt>
    <dgm:pt modelId="{681CCD23-6AB3-46DE-8722-998B94E8509C}" type="pres">
      <dgm:prSet presAssocID="{54941E65-3397-498F-A3AC-9B2B2F95EA08}" presName="parentText" presStyleLbl="node1" presStyleIdx="0" presStyleCnt="1" custLinFactNeighborX="-14703" custLinFactNeighborY="-2860">
        <dgm:presLayoutVars>
          <dgm:chMax val="0"/>
          <dgm:bulletEnabled val="1"/>
        </dgm:presLayoutVars>
      </dgm:prSet>
      <dgm:spPr/>
      <dgm:t>
        <a:bodyPr/>
        <a:lstStyle/>
        <a:p>
          <a:endParaRPr lang="en-US"/>
        </a:p>
      </dgm:t>
    </dgm:pt>
    <dgm:pt modelId="{A4DA51F6-8F8E-4A4C-A8B4-0F0F622C2CD7}" type="pres">
      <dgm:prSet presAssocID="{54941E65-3397-498F-A3AC-9B2B2F95EA08}" presName="negativeSpace" presStyleCnt="0"/>
      <dgm:spPr/>
    </dgm:pt>
    <dgm:pt modelId="{96EB387B-00A0-48AE-9DB2-4E617B327623}" type="pres">
      <dgm:prSet presAssocID="{54941E65-3397-498F-A3AC-9B2B2F95EA08}" presName="childText" presStyleLbl="conFgAcc1" presStyleIdx="0" presStyleCnt="1" custLinFactY="-500000" custLinFactNeighborX="-1495" custLinFactNeighborY="-520225">
        <dgm:presLayoutVars>
          <dgm:bulletEnabled val="1"/>
        </dgm:presLayoutVars>
      </dgm:prSet>
      <dgm:spPr/>
    </dgm:pt>
  </dgm:ptLst>
  <dgm:cxnLst>
    <dgm:cxn modelId="{AA752D89-6555-4BB1-9CDD-95CE12D12DA3}" type="presOf" srcId="{556F6EE7-F637-4E93-84A6-92D6F18EEC57}" destId="{E7046E7A-8F63-4B93-B0F6-F4EDB9ABFFF7}" srcOrd="0" destOrd="0" presId="urn:microsoft.com/office/officeart/2005/8/layout/list1"/>
    <dgm:cxn modelId="{26283111-4388-4286-B62D-222A764EA6BE}" type="presOf" srcId="{54941E65-3397-498F-A3AC-9B2B2F95EA08}" destId="{28055963-5AC8-412F-B7B3-B60D0D02FBFB}" srcOrd="0" destOrd="0" presId="urn:microsoft.com/office/officeart/2005/8/layout/list1"/>
    <dgm:cxn modelId="{493195F4-AFF8-4A29-93B2-8501632B0E8B}" type="presOf" srcId="{54941E65-3397-498F-A3AC-9B2B2F95EA08}" destId="{681CCD23-6AB3-46DE-8722-998B94E8509C}" srcOrd="1" destOrd="0" presId="urn:microsoft.com/office/officeart/2005/8/layout/list1"/>
    <dgm:cxn modelId="{FA31B838-D9A3-44EF-99D1-DE3E3B6C2E3C}" srcId="{556F6EE7-F637-4E93-84A6-92D6F18EEC57}" destId="{54941E65-3397-498F-A3AC-9B2B2F95EA08}" srcOrd="0" destOrd="0" parTransId="{B507E0F3-E626-4A2F-914A-9FA1EFE69265}" sibTransId="{3B3C3CE6-AD95-4664-882C-C66001ABA8EB}"/>
    <dgm:cxn modelId="{A8BC55E5-CF41-4899-8F0E-5254B47AD579}" type="presParOf" srcId="{E7046E7A-8F63-4B93-B0F6-F4EDB9ABFFF7}" destId="{2D54385F-877F-4179-8C15-266771F908F2}" srcOrd="0" destOrd="0" presId="urn:microsoft.com/office/officeart/2005/8/layout/list1"/>
    <dgm:cxn modelId="{3C6EACA0-ECBD-4443-9AE4-5EC5B33009F0}" type="presParOf" srcId="{2D54385F-877F-4179-8C15-266771F908F2}" destId="{28055963-5AC8-412F-B7B3-B60D0D02FBFB}" srcOrd="0" destOrd="0" presId="urn:microsoft.com/office/officeart/2005/8/layout/list1"/>
    <dgm:cxn modelId="{2D48D564-BE2E-43F7-A6DF-862C8A3D2375}" type="presParOf" srcId="{2D54385F-877F-4179-8C15-266771F908F2}" destId="{681CCD23-6AB3-46DE-8722-998B94E8509C}" srcOrd="1" destOrd="0" presId="urn:microsoft.com/office/officeart/2005/8/layout/list1"/>
    <dgm:cxn modelId="{D9D2A23A-8068-4901-B721-E8DCF7579631}" type="presParOf" srcId="{E7046E7A-8F63-4B93-B0F6-F4EDB9ABFFF7}" destId="{A4DA51F6-8F8E-4A4C-A8B4-0F0F622C2CD7}" srcOrd="1" destOrd="0" presId="urn:microsoft.com/office/officeart/2005/8/layout/list1"/>
    <dgm:cxn modelId="{6CA9E6C8-4122-4929-A8EC-0C76B83FAB99}" type="presParOf" srcId="{E7046E7A-8F63-4B93-B0F6-F4EDB9ABFFF7}" destId="{96EB387B-00A0-48AE-9DB2-4E617B32762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2B9DBBBF-C73C-42F8-8D4F-848DBFA05D16}"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ES"/>
        </a:p>
      </dgm:t>
    </dgm:pt>
    <dgm:pt modelId="{BEB43D63-8923-4ED7-8B9E-1080A2B8FF43}">
      <dgm:prSet custT="1"/>
      <dgm:spPr/>
      <dgm:t>
        <a:bodyPr/>
        <a:lstStyle/>
        <a:p>
          <a:pPr algn="just" rtl="0"/>
          <a:r>
            <a:rPr lang="es-ES" sz="2000" b="0" i="0" dirty="0"/>
            <a:t>El constante traumatismo provocado por la agresión de líquidos y alimentos que entran en contacto con una mucosa nasal, exclusivamente preparada para recibir aire durante los primeros años de vida, acarrea respuestas de inflamación, edema o hipertrofia, comprometiendo el flujo </a:t>
          </a:r>
          <a:r>
            <a:rPr lang="es-ES" sz="2000" b="0" i="0" dirty="0" err="1"/>
            <a:t>aereo</a:t>
          </a:r>
          <a:r>
            <a:rPr lang="es-ES" sz="2000" b="0" i="0" dirty="0"/>
            <a:t> </a:t>
          </a:r>
          <a:r>
            <a:rPr lang="es-ES" sz="2000" b="0" i="0" dirty="0" err="1"/>
            <a:t>intranasal</a:t>
          </a:r>
          <a:r>
            <a:rPr lang="es-ES" sz="2000" b="0" i="0" dirty="0"/>
            <a:t>. Esta situación en la mayor parte de las ocasiones se ve agravada por el colapso del segmento menor fisurado reduciendo el compartimento nasal de este lado desde que la cirugía primaria se realiza. Al quedar involucrada anatómicamente la vía aérea superior, el paciente con fisura manifiesta importantes dificultades en su respiración nasal transformándose en un respirador bucal en potencia cuando un aumento del flujo aéreo es solicitado.</a:t>
          </a:r>
          <a:endParaRPr lang="es-ES" sz="2000" dirty="0"/>
        </a:p>
      </dgm:t>
    </dgm:pt>
    <dgm:pt modelId="{250E63AB-77F3-4604-A9E6-404AB2167284}" type="parTrans" cxnId="{794B4818-F7A9-4DB2-AEB4-799792F2F277}">
      <dgm:prSet/>
      <dgm:spPr/>
      <dgm:t>
        <a:bodyPr/>
        <a:lstStyle/>
        <a:p>
          <a:endParaRPr lang="es-ES"/>
        </a:p>
      </dgm:t>
    </dgm:pt>
    <dgm:pt modelId="{7128732F-C6B6-416F-B883-A3DD3D031B91}" type="sibTrans" cxnId="{794B4818-F7A9-4DB2-AEB4-799792F2F277}">
      <dgm:prSet/>
      <dgm:spPr/>
      <dgm:t>
        <a:bodyPr/>
        <a:lstStyle/>
        <a:p>
          <a:endParaRPr lang="es-ES"/>
        </a:p>
      </dgm:t>
    </dgm:pt>
    <dgm:pt modelId="{38BDA134-63B3-4348-9654-44444FBDABF4}" type="pres">
      <dgm:prSet presAssocID="{2B9DBBBF-C73C-42F8-8D4F-848DBFA05D16}" presName="linear" presStyleCnt="0">
        <dgm:presLayoutVars>
          <dgm:animLvl val="lvl"/>
          <dgm:resizeHandles val="exact"/>
        </dgm:presLayoutVars>
      </dgm:prSet>
      <dgm:spPr/>
      <dgm:t>
        <a:bodyPr/>
        <a:lstStyle/>
        <a:p>
          <a:endParaRPr lang="en-US"/>
        </a:p>
      </dgm:t>
    </dgm:pt>
    <dgm:pt modelId="{F982572A-263E-45C8-99C6-C93DB87631F0}" type="pres">
      <dgm:prSet presAssocID="{BEB43D63-8923-4ED7-8B9E-1080A2B8FF43}" presName="parentText" presStyleLbl="node1" presStyleIdx="0" presStyleCnt="1" custScaleX="94783">
        <dgm:presLayoutVars>
          <dgm:chMax val="0"/>
          <dgm:bulletEnabled val="1"/>
        </dgm:presLayoutVars>
      </dgm:prSet>
      <dgm:spPr/>
      <dgm:t>
        <a:bodyPr/>
        <a:lstStyle/>
        <a:p>
          <a:endParaRPr lang="en-US"/>
        </a:p>
      </dgm:t>
    </dgm:pt>
  </dgm:ptLst>
  <dgm:cxnLst>
    <dgm:cxn modelId="{BCFC0BFC-569C-42A5-AFF0-E234F6202765}" type="presOf" srcId="{2B9DBBBF-C73C-42F8-8D4F-848DBFA05D16}" destId="{38BDA134-63B3-4348-9654-44444FBDABF4}" srcOrd="0" destOrd="0" presId="urn:microsoft.com/office/officeart/2005/8/layout/vList2"/>
    <dgm:cxn modelId="{794B4818-F7A9-4DB2-AEB4-799792F2F277}" srcId="{2B9DBBBF-C73C-42F8-8D4F-848DBFA05D16}" destId="{BEB43D63-8923-4ED7-8B9E-1080A2B8FF43}" srcOrd="0" destOrd="0" parTransId="{250E63AB-77F3-4604-A9E6-404AB2167284}" sibTransId="{7128732F-C6B6-416F-B883-A3DD3D031B91}"/>
    <dgm:cxn modelId="{F40C71FF-8838-4EC1-9B2E-FB9370CD71AB}" type="presOf" srcId="{BEB43D63-8923-4ED7-8B9E-1080A2B8FF43}" destId="{F982572A-263E-45C8-99C6-C93DB87631F0}" srcOrd="0" destOrd="0" presId="urn:microsoft.com/office/officeart/2005/8/layout/vList2"/>
    <dgm:cxn modelId="{6807DDF7-5D4F-4A98-8C6E-87F017A1608E}" type="presParOf" srcId="{38BDA134-63B3-4348-9654-44444FBDABF4}" destId="{F982572A-263E-45C8-99C6-C93DB87631F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FAF18C0-E550-4DD8-95F8-DB8CF51D272E}" type="doc">
      <dgm:prSet loTypeId="urn:microsoft.com/office/officeart/2005/8/layout/radial3" loCatId="cycle" qsTypeId="urn:microsoft.com/office/officeart/2005/8/quickstyle/simple1" qsCatId="simple" csTypeId="urn:microsoft.com/office/officeart/2005/8/colors/colorful4" csCatId="colorful" phldr="1"/>
      <dgm:spPr/>
      <dgm:t>
        <a:bodyPr/>
        <a:lstStyle/>
        <a:p>
          <a:endParaRPr lang="es-ES"/>
        </a:p>
      </dgm:t>
    </dgm:pt>
    <dgm:pt modelId="{9B7EEBB0-66F7-4085-9E0A-C61CF017E289}">
      <dgm:prSet phldrT="[Texto]"/>
      <dgm:spPr/>
      <dgm:t>
        <a:bodyPr/>
        <a:lstStyle/>
        <a:p>
          <a:pPr algn="ctr"/>
          <a:r>
            <a:rPr lang="es-ES" b="1" i="1" dirty="0">
              <a:solidFill>
                <a:schemeClr val="bg1">
                  <a:lumMod val="50000"/>
                </a:schemeClr>
              </a:solidFill>
              <a:effectLst/>
              <a:latin typeface="Amatic SC" panose="020B0604020202020204" charset="0"/>
            </a:rPr>
            <a:t>El tratamiento está en manos de…</a:t>
          </a:r>
        </a:p>
      </dgm:t>
    </dgm:pt>
    <dgm:pt modelId="{9D8673BA-A686-4FC3-98EF-D8E850FAD017}" type="parTrans" cxnId="{0B30ECBF-B7D9-4841-B0DF-C598578E3AAF}">
      <dgm:prSet/>
      <dgm:spPr/>
      <dgm:t>
        <a:bodyPr/>
        <a:lstStyle/>
        <a:p>
          <a:endParaRPr lang="es-ES"/>
        </a:p>
      </dgm:t>
    </dgm:pt>
    <dgm:pt modelId="{AA9B12F0-C0FB-42BF-8082-93CE19092570}" type="sibTrans" cxnId="{0B30ECBF-B7D9-4841-B0DF-C598578E3AAF}">
      <dgm:prSet/>
      <dgm:spPr/>
      <dgm:t>
        <a:bodyPr/>
        <a:lstStyle/>
        <a:p>
          <a:endParaRPr lang="es-ES"/>
        </a:p>
      </dgm:t>
    </dgm:pt>
    <dgm:pt modelId="{5F20F677-31E6-4849-95AB-40D5974D1EAE}">
      <dgm:prSet phldrT="[Texto]" custT="1"/>
      <dgm:spPr/>
      <dgm:t>
        <a:bodyPr/>
        <a:lstStyle/>
        <a:p>
          <a:r>
            <a:rPr lang="es-ES" sz="1800" dirty="0"/>
            <a:t>Ginecobstetricia</a:t>
          </a:r>
        </a:p>
      </dgm:t>
    </dgm:pt>
    <dgm:pt modelId="{1042D68F-B998-48A4-B81B-E467CFFC7072}" type="parTrans" cxnId="{36AC10C7-0D78-4A70-8987-A48FDF299F2F}">
      <dgm:prSet/>
      <dgm:spPr/>
      <dgm:t>
        <a:bodyPr/>
        <a:lstStyle/>
        <a:p>
          <a:endParaRPr lang="es-ES"/>
        </a:p>
      </dgm:t>
    </dgm:pt>
    <dgm:pt modelId="{CD06B2B9-7666-4795-8ED6-E91AD4AB6BAE}" type="sibTrans" cxnId="{36AC10C7-0D78-4A70-8987-A48FDF299F2F}">
      <dgm:prSet/>
      <dgm:spPr/>
      <dgm:t>
        <a:bodyPr/>
        <a:lstStyle/>
        <a:p>
          <a:endParaRPr lang="es-ES"/>
        </a:p>
      </dgm:t>
    </dgm:pt>
    <dgm:pt modelId="{8F4E3EAD-3F46-4F94-9334-CDF6D0FE4AD6}">
      <dgm:prSet phldrT="[Texto]" custT="1"/>
      <dgm:spPr/>
      <dgm:t>
        <a:bodyPr/>
        <a:lstStyle/>
        <a:p>
          <a:r>
            <a:rPr lang="es-ES" sz="2000" dirty="0"/>
            <a:t>Pediatría</a:t>
          </a:r>
        </a:p>
      </dgm:t>
    </dgm:pt>
    <dgm:pt modelId="{461B050A-753F-42AD-A288-0D488E6BD865}" type="parTrans" cxnId="{F6C3A0DE-1C5A-41D5-BA16-6DAEE922A1E8}">
      <dgm:prSet/>
      <dgm:spPr/>
      <dgm:t>
        <a:bodyPr/>
        <a:lstStyle/>
        <a:p>
          <a:endParaRPr lang="es-ES"/>
        </a:p>
      </dgm:t>
    </dgm:pt>
    <dgm:pt modelId="{D7035831-6A4E-41CD-B22C-E59787F20806}" type="sibTrans" cxnId="{F6C3A0DE-1C5A-41D5-BA16-6DAEE922A1E8}">
      <dgm:prSet/>
      <dgm:spPr/>
      <dgm:t>
        <a:bodyPr/>
        <a:lstStyle/>
        <a:p>
          <a:endParaRPr lang="es-ES"/>
        </a:p>
      </dgm:t>
    </dgm:pt>
    <dgm:pt modelId="{6BFE31C3-641E-4F80-BFC4-1D20C01CE325}">
      <dgm:prSet phldrT="[Texto]" custT="1"/>
      <dgm:spPr/>
      <dgm:t>
        <a:bodyPr/>
        <a:lstStyle/>
        <a:p>
          <a:r>
            <a:rPr lang="es-ES" sz="2000" dirty="0"/>
            <a:t>Genética</a:t>
          </a:r>
        </a:p>
      </dgm:t>
    </dgm:pt>
    <dgm:pt modelId="{03C62315-D5F7-4645-B001-B566742BDE81}" type="parTrans" cxnId="{E4CB43A9-E668-43B8-8608-55B448DDDEC8}">
      <dgm:prSet/>
      <dgm:spPr/>
      <dgm:t>
        <a:bodyPr/>
        <a:lstStyle/>
        <a:p>
          <a:endParaRPr lang="es-ES"/>
        </a:p>
      </dgm:t>
    </dgm:pt>
    <dgm:pt modelId="{73F99C15-BC80-4B76-A4CA-AE225A19F5D5}" type="sibTrans" cxnId="{E4CB43A9-E668-43B8-8608-55B448DDDEC8}">
      <dgm:prSet/>
      <dgm:spPr/>
      <dgm:t>
        <a:bodyPr/>
        <a:lstStyle/>
        <a:p>
          <a:endParaRPr lang="es-ES"/>
        </a:p>
      </dgm:t>
    </dgm:pt>
    <dgm:pt modelId="{3990C905-AD3E-4F59-97DF-9916129963AC}">
      <dgm:prSet phldrT="[Texto]" custT="1"/>
      <dgm:spPr/>
      <dgm:t>
        <a:bodyPr/>
        <a:lstStyle/>
        <a:p>
          <a:r>
            <a:rPr lang="es-ES" sz="2000" dirty="0"/>
            <a:t>Enfermería</a:t>
          </a:r>
        </a:p>
      </dgm:t>
    </dgm:pt>
    <dgm:pt modelId="{B6CEF07D-D70F-4B4A-8E84-C21165E34A4F}" type="parTrans" cxnId="{B9E156EF-BEA2-4163-B9F4-D02E834D6495}">
      <dgm:prSet/>
      <dgm:spPr/>
      <dgm:t>
        <a:bodyPr/>
        <a:lstStyle/>
        <a:p>
          <a:endParaRPr lang="es-ES"/>
        </a:p>
      </dgm:t>
    </dgm:pt>
    <dgm:pt modelId="{24C70BEC-0A2B-4094-9D51-2BDED075DCCF}" type="sibTrans" cxnId="{B9E156EF-BEA2-4163-B9F4-D02E834D6495}">
      <dgm:prSet/>
      <dgm:spPr/>
      <dgm:t>
        <a:bodyPr/>
        <a:lstStyle/>
        <a:p>
          <a:endParaRPr lang="es-ES"/>
        </a:p>
      </dgm:t>
    </dgm:pt>
    <dgm:pt modelId="{87351CF1-90E3-4366-B18E-2826642801BE}">
      <dgm:prSet custT="1"/>
      <dgm:spPr/>
      <dgm:t>
        <a:bodyPr/>
        <a:lstStyle/>
        <a:p>
          <a:r>
            <a:rPr lang="es-ES" sz="2000" dirty="0"/>
            <a:t>Nutrición y Dietética</a:t>
          </a:r>
        </a:p>
      </dgm:t>
    </dgm:pt>
    <dgm:pt modelId="{25565331-9BAE-4062-AFC5-3810D9F8B3B6}" type="parTrans" cxnId="{3A998F44-66AB-42EF-8CA6-0C747813561F}">
      <dgm:prSet/>
      <dgm:spPr/>
      <dgm:t>
        <a:bodyPr/>
        <a:lstStyle/>
        <a:p>
          <a:endParaRPr lang="es-ES"/>
        </a:p>
      </dgm:t>
    </dgm:pt>
    <dgm:pt modelId="{22C70E67-3E48-4162-8795-589850853C16}" type="sibTrans" cxnId="{3A998F44-66AB-42EF-8CA6-0C747813561F}">
      <dgm:prSet/>
      <dgm:spPr/>
      <dgm:t>
        <a:bodyPr/>
        <a:lstStyle/>
        <a:p>
          <a:endParaRPr lang="es-ES"/>
        </a:p>
      </dgm:t>
    </dgm:pt>
    <dgm:pt modelId="{F023A081-0551-4223-8A76-4690B22EB5CD}">
      <dgm:prSet custT="1"/>
      <dgm:spPr/>
      <dgm:t>
        <a:bodyPr/>
        <a:lstStyle/>
        <a:p>
          <a:r>
            <a:rPr lang="es-ES" sz="2000" dirty="0"/>
            <a:t>Odontopediatria y Ortopedia maxilar</a:t>
          </a:r>
        </a:p>
      </dgm:t>
    </dgm:pt>
    <dgm:pt modelId="{A4ECDF9A-3423-43EB-99BD-9C1C3F2F79B0}" type="parTrans" cxnId="{23210ED4-25DB-4DE7-BDCD-C95C90CBBDA8}">
      <dgm:prSet/>
      <dgm:spPr/>
      <dgm:t>
        <a:bodyPr/>
        <a:lstStyle/>
        <a:p>
          <a:endParaRPr lang="es-ES"/>
        </a:p>
      </dgm:t>
    </dgm:pt>
    <dgm:pt modelId="{0ACA0CAC-F54F-4A63-862D-9AF86C183522}" type="sibTrans" cxnId="{23210ED4-25DB-4DE7-BDCD-C95C90CBBDA8}">
      <dgm:prSet/>
      <dgm:spPr/>
      <dgm:t>
        <a:bodyPr/>
        <a:lstStyle/>
        <a:p>
          <a:endParaRPr lang="es-ES"/>
        </a:p>
      </dgm:t>
    </dgm:pt>
    <dgm:pt modelId="{368705FB-210A-449B-B66A-1649EAEEDC6E}">
      <dgm:prSet custT="1"/>
      <dgm:spPr/>
      <dgm:t>
        <a:bodyPr/>
        <a:lstStyle/>
        <a:p>
          <a:r>
            <a:rPr lang="es-ES" sz="2000" dirty="0"/>
            <a:t>Ortodoncia</a:t>
          </a:r>
        </a:p>
      </dgm:t>
    </dgm:pt>
    <dgm:pt modelId="{969A3897-DD9E-4AC4-BBCE-EC1434DEABDF}" type="parTrans" cxnId="{BD78A188-C86C-46CE-A1B7-9C30EB155618}">
      <dgm:prSet/>
      <dgm:spPr/>
      <dgm:t>
        <a:bodyPr/>
        <a:lstStyle/>
        <a:p>
          <a:endParaRPr lang="es-ES"/>
        </a:p>
      </dgm:t>
    </dgm:pt>
    <dgm:pt modelId="{44AF41F6-170E-4FED-9A81-9B112423C55B}" type="sibTrans" cxnId="{BD78A188-C86C-46CE-A1B7-9C30EB155618}">
      <dgm:prSet/>
      <dgm:spPr/>
      <dgm:t>
        <a:bodyPr/>
        <a:lstStyle/>
        <a:p>
          <a:endParaRPr lang="es-ES"/>
        </a:p>
      </dgm:t>
    </dgm:pt>
    <dgm:pt modelId="{04B9E0A5-159C-4AB8-BAAA-AE7839E741CD}">
      <dgm:prSet custT="1"/>
      <dgm:spPr/>
      <dgm:t>
        <a:bodyPr/>
        <a:lstStyle/>
        <a:p>
          <a:r>
            <a:rPr lang="es-ES" sz="2000" dirty="0"/>
            <a:t>Periodoncia</a:t>
          </a:r>
        </a:p>
      </dgm:t>
    </dgm:pt>
    <dgm:pt modelId="{ED3970B9-91E5-444E-B9BA-C25EC364AC2C}" type="parTrans" cxnId="{D29552E8-2D91-4A5E-9E66-8C34A980C724}">
      <dgm:prSet/>
      <dgm:spPr/>
      <dgm:t>
        <a:bodyPr/>
        <a:lstStyle/>
        <a:p>
          <a:endParaRPr lang="es-ES"/>
        </a:p>
      </dgm:t>
    </dgm:pt>
    <dgm:pt modelId="{3372DC77-1C55-40C4-9513-815DDAEAA58D}" type="sibTrans" cxnId="{D29552E8-2D91-4A5E-9E66-8C34A980C724}">
      <dgm:prSet/>
      <dgm:spPr/>
      <dgm:t>
        <a:bodyPr/>
        <a:lstStyle/>
        <a:p>
          <a:endParaRPr lang="es-ES"/>
        </a:p>
      </dgm:t>
    </dgm:pt>
    <dgm:pt modelId="{BF910F92-C024-4C92-9B39-7DF587C30406}">
      <dgm:prSet custT="1"/>
      <dgm:spPr/>
      <dgm:t>
        <a:bodyPr/>
        <a:lstStyle/>
        <a:p>
          <a:r>
            <a:rPr lang="es-ES" sz="2000" dirty="0"/>
            <a:t>Rehabilitación Oral</a:t>
          </a:r>
        </a:p>
      </dgm:t>
    </dgm:pt>
    <dgm:pt modelId="{35A32E36-4927-46E9-A017-0A64694EA9C5}" type="parTrans" cxnId="{B6A9E991-E9F8-4DEE-A814-2985ADD090A1}">
      <dgm:prSet/>
      <dgm:spPr/>
      <dgm:t>
        <a:bodyPr/>
        <a:lstStyle/>
        <a:p>
          <a:endParaRPr lang="es-ES"/>
        </a:p>
      </dgm:t>
    </dgm:pt>
    <dgm:pt modelId="{3F507EE2-B286-48A7-A4A1-1C4CECEB5710}" type="sibTrans" cxnId="{B6A9E991-E9F8-4DEE-A814-2985ADD090A1}">
      <dgm:prSet/>
      <dgm:spPr/>
      <dgm:t>
        <a:bodyPr/>
        <a:lstStyle/>
        <a:p>
          <a:endParaRPr lang="es-ES"/>
        </a:p>
      </dgm:t>
    </dgm:pt>
    <dgm:pt modelId="{364310C4-1D52-4439-A493-97B9707C3147}">
      <dgm:prSet custT="1"/>
      <dgm:spPr/>
      <dgm:t>
        <a:bodyPr/>
        <a:lstStyle/>
        <a:p>
          <a:r>
            <a:rPr lang="es-ES" sz="2000" dirty="0"/>
            <a:t>Anestesia</a:t>
          </a:r>
        </a:p>
      </dgm:t>
    </dgm:pt>
    <dgm:pt modelId="{64E1578B-8BD2-47C6-9562-7344C9019F94}" type="parTrans" cxnId="{FD1A1C4E-F437-48BA-9DEF-79868C7849E9}">
      <dgm:prSet/>
      <dgm:spPr/>
      <dgm:t>
        <a:bodyPr/>
        <a:lstStyle/>
        <a:p>
          <a:endParaRPr lang="es-ES"/>
        </a:p>
      </dgm:t>
    </dgm:pt>
    <dgm:pt modelId="{62797A68-CBFF-48F2-8275-263A1360BEE7}" type="sibTrans" cxnId="{FD1A1C4E-F437-48BA-9DEF-79868C7849E9}">
      <dgm:prSet/>
      <dgm:spPr/>
      <dgm:t>
        <a:bodyPr/>
        <a:lstStyle/>
        <a:p>
          <a:endParaRPr lang="es-ES"/>
        </a:p>
      </dgm:t>
    </dgm:pt>
    <dgm:pt modelId="{8C8978E9-190D-4AE9-BBA3-89964788B189}">
      <dgm:prSet custT="1"/>
      <dgm:spPr/>
      <dgm:t>
        <a:bodyPr/>
        <a:lstStyle/>
        <a:p>
          <a:r>
            <a:rPr lang="es-ES" sz="2000" dirty="0"/>
            <a:t>Cirugía Plástica y Maxilofacial </a:t>
          </a:r>
        </a:p>
      </dgm:t>
    </dgm:pt>
    <dgm:pt modelId="{16A3D38E-738F-4DC2-A8CC-7C4CAE560DC7}" type="parTrans" cxnId="{699FF581-0FEF-43D9-B1DB-6A50F949752B}">
      <dgm:prSet/>
      <dgm:spPr/>
      <dgm:t>
        <a:bodyPr/>
        <a:lstStyle/>
        <a:p>
          <a:endParaRPr lang="es-ES"/>
        </a:p>
      </dgm:t>
    </dgm:pt>
    <dgm:pt modelId="{1EB6CEF8-8BB3-45C1-AC6C-F7A0401DC9CB}" type="sibTrans" cxnId="{699FF581-0FEF-43D9-B1DB-6A50F949752B}">
      <dgm:prSet/>
      <dgm:spPr/>
      <dgm:t>
        <a:bodyPr/>
        <a:lstStyle/>
        <a:p>
          <a:endParaRPr lang="es-ES"/>
        </a:p>
      </dgm:t>
    </dgm:pt>
    <dgm:pt modelId="{58F24620-88CF-4765-B983-8B596315D90E}">
      <dgm:prSet custT="1"/>
      <dgm:spPr/>
      <dgm:t>
        <a:bodyPr/>
        <a:lstStyle/>
        <a:p>
          <a:r>
            <a:rPr lang="es-ES" sz="1800" dirty="0"/>
            <a:t>Otorrinolaringología</a:t>
          </a:r>
        </a:p>
      </dgm:t>
    </dgm:pt>
    <dgm:pt modelId="{4F6D0892-C915-44D8-9FF2-1C9783A8F8FB}" type="parTrans" cxnId="{67142A05-5F7D-474C-97C1-61A7C1AE7262}">
      <dgm:prSet/>
      <dgm:spPr/>
      <dgm:t>
        <a:bodyPr/>
        <a:lstStyle/>
        <a:p>
          <a:endParaRPr lang="es-ES"/>
        </a:p>
      </dgm:t>
    </dgm:pt>
    <dgm:pt modelId="{28CB7506-0B5F-403E-A45A-611E572BF407}" type="sibTrans" cxnId="{67142A05-5F7D-474C-97C1-61A7C1AE7262}">
      <dgm:prSet/>
      <dgm:spPr/>
      <dgm:t>
        <a:bodyPr/>
        <a:lstStyle/>
        <a:p>
          <a:endParaRPr lang="es-ES"/>
        </a:p>
      </dgm:t>
    </dgm:pt>
    <dgm:pt modelId="{98D2FE31-3E72-485E-B3F9-562110135E78}">
      <dgm:prSet custT="1"/>
      <dgm:spPr/>
      <dgm:t>
        <a:bodyPr/>
        <a:lstStyle/>
        <a:p>
          <a:r>
            <a:rPr lang="es-ES" sz="2000" dirty="0"/>
            <a:t>Psicología</a:t>
          </a:r>
        </a:p>
      </dgm:t>
    </dgm:pt>
    <dgm:pt modelId="{27559B30-282A-42F7-96B2-7CADB8E78C6E}" type="parTrans" cxnId="{E8665502-7674-4EA6-A240-B8B39B027DBC}">
      <dgm:prSet/>
      <dgm:spPr/>
      <dgm:t>
        <a:bodyPr/>
        <a:lstStyle/>
        <a:p>
          <a:endParaRPr lang="es-ES"/>
        </a:p>
      </dgm:t>
    </dgm:pt>
    <dgm:pt modelId="{D1CB2134-A79B-46CF-A612-B773F4EAD45F}" type="sibTrans" cxnId="{E8665502-7674-4EA6-A240-B8B39B027DBC}">
      <dgm:prSet/>
      <dgm:spPr/>
      <dgm:t>
        <a:bodyPr/>
        <a:lstStyle/>
        <a:p>
          <a:endParaRPr lang="es-ES"/>
        </a:p>
      </dgm:t>
    </dgm:pt>
    <dgm:pt modelId="{1D5F0CA6-2909-4D18-A4B4-B9EB6748D77D}">
      <dgm:prSet custT="1"/>
      <dgm:spPr/>
      <dgm:t>
        <a:bodyPr/>
        <a:lstStyle/>
        <a:p>
          <a:r>
            <a:rPr lang="es-ES" sz="2000" dirty="0"/>
            <a:t>Fonoaudiología</a:t>
          </a:r>
        </a:p>
      </dgm:t>
    </dgm:pt>
    <dgm:pt modelId="{53844453-6515-4A63-B4F1-91DCAF7BEA5C}" type="parTrans" cxnId="{CF05A80D-BB91-4FEB-B706-2A564CF9BCA4}">
      <dgm:prSet/>
      <dgm:spPr/>
      <dgm:t>
        <a:bodyPr/>
        <a:lstStyle/>
        <a:p>
          <a:endParaRPr lang="es-ES"/>
        </a:p>
      </dgm:t>
    </dgm:pt>
    <dgm:pt modelId="{3DDBBA81-8F60-4B4B-8A06-8714238A72C6}" type="sibTrans" cxnId="{CF05A80D-BB91-4FEB-B706-2A564CF9BCA4}">
      <dgm:prSet/>
      <dgm:spPr/>
      <dgm:t>
        <a:bodyPr/>
        <a:lstStyle/>
        <a:p>
          <a:endParaRPr lang="es-ES"/>
        </a:p>
      </dgm:t>
    </dgm:pt>
    <dgm:pt modelId="{EFD5CABD-F383-45CD-BDB1-76FC920FB89F}">
      <dgm:prSet custT="1"/>
      <dgm:spPr/>
      <dgm:t>
        <a:bodyPr/>
        <a:lstStyle/>
        <a:p>
          <a:r>
            <a:rPr lang="es-ES" sz="2000" dirty="0"/>
            <a:t>Fisioterapia</a:t>
          </a:r>
        </a:p>
      </dgm:t>
    </dgm:pt>
    <dgm:pt modelId="{21CF2AA8-818D-44C4-944E-729120874420}" type="parTrans" cxnId="{92756ED9-5CC5-48C3-AEE8-277C52B8D40C}">
      <dgm:prSet/>
      <dgm:spPr/>
      <dgm:t>
        <a:bodyPr/>
        <a:lstStyle/>
        <a:p>
          <a:endParaRPr lang="es-ES"/>
        </a:p>
      </dgm:t>
    </dgm:pt>
    <dgm:pt modelId="{D59210DF-45E3-49DA-83AD-64FE9F73C7B1}" type="sibTrans" cxnId="{92756ED9-5CC5-48C3-AEE8-277C52B8D40C}">
      <dgm:prSet/>
      <dgm:spPr/>
      <dgm:t>
        <a:bodyPr/>
        <a:lstStyle/>
        <a:p>
          <a:endParaRPr lang="es-ES"/>
        </a:p>
      </dgm:t>
    </dgm:pt>
    <dgm:pt modelId="{A9AD2084-6401-45B3-B1CC-63D6415D8137}" type="pres">
      <dgm:prSet presAssocID="{3FAF18C0-E550-4DD8-95F8-DB8CF51D272E}" presName="composite" presStyleCnt="0">
        <dgm:presLayoutVars>
          <dgm:chMax val="1"/>
          <dgm:dir/>
          <dgm:resizeHandles val="exact"/>
        </dgm:presLayoutVars>
      </dgm:prSet>
      <dgm:spPr/>
      <dgm:t>
        <a:bodyPr/>
        <a:lstStyle/>
        <a:p>
          <a:endParaRPr lang="en-US"/>
        </a:p>
      </dgm:t>
    </dgm:pt>
    <dgm:pt modelId="{885D24F1-612A-4BA5-B336-03ACAFB1501E}" type="pres">
      <dgm:prSet presAssocID="{3FAF18C0-E550-4DD8-95F8-DB8CF51D272E}" presName="radial" presStyleCnt="0">
        <dgm:presLayoutVars>
          <dgm:animLvl val="ctr"/>
        </dgm:presLayoutVars>
      </dgm:prSet>
      <dgm:spPr/>
    </dgm:pt>
    <dgm:pt modelId="{40FD4D38-179B-42C8-AAEC-571FE42337FB}" type="pres">
      <dgm:prSet presAssocID="{9B7EEBB0-66F7-4085-9E0A-C61CF017E289}" presName="centerShape" presStyleLbl="vennNode1" presStyleIdx="0" presStyleCnt="16" custScaleX="173768" custScaleY="158854" custLinFactNeighborX="-9216" custLinFactNeighborY="-2048"/>
      <dgm:spPr/>
      <dgm:t>
        <a:bodyPr/>
        <a:lstStyle/>
        <a:p>
          <a:endParaRPr lang="en-US"/>
        </a:p>
      </dgm:t>
    </dgm:pt>
    <dgm:pt modelId="{2FCAC315-0C96-4CAB-873D-7129FA202A68}" type="pres">
      <dgm:prSet presAssocID="{5F20F677-31E6-4849-95AB-40D5974D1EAE}" presName="node" presStyleLbl="vennNode1" presStyleIdx="1" presStyleCnt="16" custScaleX="154747" custScaleY="96884" custRadScaleRad="115235" custRadScaleInc="-133987">
        <dgm:presLayoutVars>
          <dgm:bulletEnabled val="1"/>
        </dgm:presLayoutVars>
      </dgm:prSet>
      <dgm:spPr/>
      <dgm:t>
        <a:bodyPr/>
        <a:lstStyle/>
        <a:p>
          <a:endParaRPr lang="en-US"/>
        </a:p>
      </dgm:t>
    </dgm:pt>
    <dgm:pt modelId="{500D54E2-85A3-4A2B-92FF-29C73B6126D5}" type="pres">
      <dgm:prSet presAssocID="{8F4E3EAD-3F46-4F94-9334-CDF6D0FE4AD6}" presName="node" presStyleLbl="vennNode1" presStyleIdx="2" presStyleCnt="16" custScaleX="104497" custScaleY="100090" custRadScaleRad="121320" custRadScaleInc="33979">
        <dgm:presLayoutVars>
          <dgm:bulletEnabled val="1"/>
        </dgm:presLayoutVars>
      </dgm:prSet>
      <dgm:spPr/>
      <dgm:t>
        <a:bodyPr/>
        <a:lstStyle/>
        <a:p>
          <a:endParaRPr lang="en-US"/>
        </a:p>
      </dgm:t>
    </dgm:pt>
    <dgm:pt modelId="{73255F80-1ACC-4B3D-BE33-34AE64C08777}" type="pres">
      <dgm:prSet presAssocID="{6BFE31C3-641E-4F80-BFC4-1D20C01CE325}" presName="node" presStyleLbl="vennNode1" presStyleIdx="3" presStyleCnt="16" custRadScaleRad="130878" custRadScaleInc="18263">
        <dgm:presLayoutVars>
          <dgm:bulletEnabled val="1"/>
        </dgm:presLayoutVars>
      </dgm:prSet>
      <dgm:spPr/>
      <dgm:t>
        <a:bodyPr/>
        <a:lstStyle/>
        <a:p>
          <a:endParaRPr lang="en-US"/>
        </a:p>
      </dgm:t>
    </dgm:pt>
    <dgm:pt modelId="{9F7117F1-F3A1-4A2C-9857-8CF6F11AD64B}" type="pres">
      <dgm:prSet presAssocID="{3990C905-AD3E-4F59-97DF-9916129963AC}" presName="node" presStyleLbl="vennNode1" presStyleIdx="4" presStyleCnt="16" custScaleX="129270" custScaleY="116724" custRadScaleRad="153185" custRadScaleInc="-2157">
        <dgm:presLayoutVars>
          <dgm:bulletEnabled val="1"/>
        </dgm:presLayoutVars>
      </dgm:prSet>
      <dgm:spPr/>
      <dgm:t>
        <a:bodyPr/>
        <a:lstStyle/>
        <a:p>
          <a:endParaRPr lang="en-US"/>
        </a:p>
      </dgm:t>
    </dgm:pt>
    <dgm:pt modelId="{016A7D07-D573-40A5-8313-9C8FA3C009F4}" type="pres">
      <dgm:prSet presAssocID="{87351CF1-90E3-4366-B18E-2826642801BE}" presName="node" presStyleLbl="vennNode1" presStyleIdx="5" presStyleCnt="16" custScaleX="129307" custScaleY="133605" custRadScaleRad="165082" custRadScaleInc="-19755">
        <dgm:presLayoutVars>
          <dgm:bulletEnabled val="1"/>
        </dgm:presLayoutVars>
      </dgm:prSet>
      <dgm:spPr/>
      <dgm:t>
        <a:bodyPr/>
        <a:lstStyle/>
        <a:p>
          <a:endParaRPr lang="en-US"/>
        </a:p>
      </dgm:t>
    </dgm:pt>
    <dgm:pt modelId="{F690D5B2-C133-49E8-BD93-87C30509188A}" type="pres">
      <dgm:prSet presAssocID="{F023A081-0551-4223-8A76-4690B22EB5CD}" presName="node" presStyleLbl="vennNode1" presStyleIdx="6" presStyleCnt="16" custScaleX="187112" custScaleY="143151" custRadScaleRad="149555" custRadScaleInc="-41374">
        <dgm:presLayoutVars>
          <dgm:bulletEnabled val="1"/>
        </dgm:presLayoutVars>
      </dgm:prSet>
      <dgm:spPr/>
      <dgm:t>
        <a:bodyPr/>
        <a:lstStyle/>
        <a:p>
          <a:endParaRPr lang="en-US"/>
        </a:p>
      </dgm:t>
    </dgm:pt>
    <dgm:pt modelId="{9CD209E9-AA87-4689-96BE-7C0217702820}" type="pres">
      <dgm:prSet presAssocID="{368705FB-210A-449B-B66A-1649EAEEDC6E}" presName="node" presStyleLbl="vennNode1" presStyleIdx="7" presStyleCnt="16" custScaleX="127202" custScaleY="99864" custRadScaleRad="131019" custRadScaleInc="-51377">
        <dgm:presLayoutVars>
          <dgm:bulletEnabled val="1"/>
        </dgm:presLayoutVars>
      </dgm:prSet>
      <dgm:spPr/>
      <dgm:t>
        <a:bodyPr/>
        <a:lstStyle/>
        <a:p>
          <a:endParaRPr lang="en-US"/>
        </a:p>
      </dgm:t>
    </dgm:pt>
    <dgm:pt modelId="{7F987576-6173-4E2D-89E8-36B012C2DAD4}" type="pres">
      <dgm:prSet presAssocID="{04B9E0A5-159C-4AB8-BAAA-AE7839E741CD}" presName="node" presStyleLbl="vennNode1" presStyleIdx="8" presStyleCnt="16" custScaleX="137119" custScaleY="122181" custRadScaleRad="183951" custRadScaleInc="504800">
        <dgm:presLayoutVars>
          <dgm:bulletEnabled val="1"/>
        </dgm:presLayoutVars>
      </dgm:prSet>
      <dgm:spPr/>
      <dgm:t>
        <a:bodyPr/>
        <a:lstStyle/>
        <a:p>
          <a:endParaRPr lang="en-US"/>
        </a:p>
      </dgm:t>
    </dgm:pt>
    <dgm:pt modelId="{780500E5-C97D-4D49-8169-3C3A788B2EF7}" type="pres">
      <dgm:prSet presAssocID="{BF910F92-C024-4C92-9B39-7DF587C30406}" presName="node" presStyleLbl="vennNode1" presStyleIdx="9" presStyleCnt="16" custScaleX="178554" custScaleY="115448" custRadScaleRad="187497" custRadScaleInc="334046">
        <dgm:presLayoutVars>
          <dgm:bulletEnabled val="1"/>
        </dgm:presLayoutVars>
      </dgm:prSet>
      <dgm:spPr/>
      <dgm:t>
        <a:bodyPr/>
        <a:lstStyle/>
        <a:p>
          <a:endParaRPr lang="en-US"/>
        </a:p>
      </dgm:t>
    </dgm:pt>
    <dgm:pt modelId="{4192DCE6-B035-4B89-8170-D3D0A5975B18}" type="pres">
      <dgm:prSet presAssocID="{364310C4-1D52-4439-A493-97B9707C3147}" presName="node" presStyleLbl="vennNode1" presStyleIdx="10" presStyleCnt="16" custScaleX="122810" custScaleY="112059" custRadScaleRad="189736" custRadScaleInc="164655">
        <dgm:presLayoutVars>
          <dgm:bulletEnabled val="1"/>
        </dgm:presLayoutVars>
      </dgm:prSet>
      <dgm:spPr/>
      <dgm:t>
        <a:bodyPr/>
        <a:lstStyle/>
        <a:p>
          <a:endParaRPr lang="en-US"/>
        </a:p>
      </dgm:t>
    </dgm:pt>
    <dgm:pt modelId="{C5B7023B-FB55-48CC-AE28-63F75C2AECBD}" type="pres">
      <dgm:prSet presAssocID="{8C8978E9-190D-4AE9-BBA3-89964788B189}" presName="node" presStyleLbl="vennNode1" presStyleIdx="11" presStyleCnt="16" custScaleX="137945" custRadScaleRad="113921" custRadScaleInc="-103917">
        <dgm:presLayoutVars>
          <dgm:bulletEnabled val="1"/>
        </dgm:presLayoutVars>
      </dgm:prSet>
      <dgm:spPr/>
      <dgm:t>
        <a:bodyPr/>
        <a:lstStyle/>
        <a:p>
          <a:endParaRPr lang="en-US"/>
        </a:p>
      </dgm:t>
    </dgm:pt>
    <dgm:pt modelId="{E1BFA2C1-AAED-4898-9C2A-8C82FAFDFDC1}" type="pres">
      <dgm:prSet presAssocID="{58F24620-88CF-4765-B983-8B596315D90E}" presName="node" presStyleLbl="vennNode1" presStyleIdx="12" presStyleCnt="16" custScaleX="195770" custRadScaleRad="96287" custRadScaleInc="-395136">
        <dgm:presLayoutVars>
          <dgm:bulletEnabled val="1"/>
        </dgm:presLayoutVars>
      </dgm:prSet>
      <dgm:spPr/>
      <dgm:t>
        <a:bodyPr/>
        <a:lstStyle/>
        <a:p>
          <a:endParaRPr lang="en-US"/>
        </a:p>
      </dgm:t>
    </dgm:pt>
    <dgm:pt modelId="{2A511436-584E-4320-8DE9-68D883396306}" type="pres">
      <dgm:prSet presAssocID="{98D2FE31-3E72-485E-B3F9-562110135E78}" presName="node" presStyleLbl="vennNode1" presStyleIdx="13" presStyleCnt="16" custScaleX="126003" custScaleY="112045" custRadScaleRad="158739" custRadScaleInc="74934">
        <dgm:presLayoutVars>
          <dgm:bulletEnabled val="1"/>
        </dgm:presLayoutVars>
      </dgm:prSet>
      <dgm:spPr/>
      <dgm:t>
        <a:bodyPr/>
        <a:lstStyle/>
        <a:p>
          <a:endParaRPr lang="en-US"/>
        </a:p>
      </dgm:t>
    </dgm:pt>
    <dgm:pt modelId="{2363E5CD-F4FF-4D1B-80A4-E184A864058F}" type="pres">
      <dgm:prSet presAssocID="{1D5F0CA6-2909-4D18-A4B4-B9EB6748D77D}" presName="node" presStyleLbl="vennNode1" presStyleIdx="14" presStyleCnt="16" custScaleX="166863" custScaleY="110812" custRadScaleRad="157159" custRadScaleInc="-307099">
        <dgm:presLayoutVars>
          <dgm:bulletEnabled val="1"/>
        </dgm:presLayoutVars>
      </dgm:prSet>
      <dgm:spPr/>
      <dgm:t>
        <a:bodyPr/>
        <a:lstStyle/>
        <a:p>
          <a:endParaRPr lang="en-US"/>
        </a:p>
      </dgm:t>
    </dgm:pt>
    <dgm:pt modelId="{1D8A2EF4-E24A-4A99-9378-ECAC064DE364}" type="pres">
      <dgm:prSet presAssocID="{EFD5CABD-F383-45CD-BDB1-76FC920FB89F}" presName="node" presStyleLbl="vennNode1" presStyleIdx="15" presStyleCnt="16" custScaleX="126365" custScaleY="81759" custRadScaleRad="102470" custRadScaleInc="122508">
        <dgm:presLayoutVars>
          <dgm:bulletEnabled val="1"/>
        </dgm:presLayoutVars>
      </dgm:prSet>
      <dgm:spPr/>
      <dgm:t>
        <a:bodyPr/>
        <a:lstStyle/>
        <a:p>
          <a:endParaRPr lang="en-US"/>
        </a:p>
      </dgm:t>
    </dgm:pt>
  </dgm:ptLst>
  <dgm:cxnLst>
    <dgm:cxn modelId="{1782B3A5-4319-4935-AB84-AD6F5EABC97D}" type="presOf" srcId="{6BFE31C3-641E-4F80-BFC4-1D20C01CE325}" destId="{73255F80-1ACC-4B3D-BE33-34AE64C08777}" srcOrd="0" destOrd="0" presId="urn:microsoft.com/office/officeart/2005/8/layout/radial3"/>
    <dgm:cxn modelId="{286C6D81-A474-4ECE-81BE-FFA834ECFE4B}" type="presOf" srcId="{3FAF18C0-E550-4DD8-95F8-DB8CF51D272E}" destId="{A9AD2084-6401-45B3-B1CC-63D6415D8137}" srcOrd="0" destOrd="0" presId="urn:microsoft.com/office/officeart/2005/8/layout/radial3"/>
    <dgm:cxn modelId="{B9E156EF-BEA2-4163-B9F4-D02E834D6495}" srcId="{9B7EEBB0-66F7-4085-9E0A-C61CF017E289}" destId="{3990C905-AD3E-4F59-97DF-9916129963AC}" srcOrd="3" destOrd="0" parTransId="{B6CEF07D-D70F-4B4A-8E84-C21165E34A4F}" sibTransId="{24C70BEC-0A2B-4094-9D51-2BDED075DCCF}"/>
    <dgm:cxn modelId="{0AF1EC82-6FED-4041-A896-2C5448784B5C}" type="presOf" srcId="{9B7EEBB0-66F7-4085-9E0A-C61CF017E289}" destId="{40FD4D38-179B-42C8-AAEC-571FE42337FB}" srcOrd="0" destOrd="0" presId="urn:microsoft.com/office/officeart/2005/8/layout/radial3"/>
    <dgm:cxn modelId="{10711D36-69F8-4E3B-B51E-11A2F6206263}" type="presOf" srcId="{5F20F677-31E6-4849-95AB-40D5974D1EAE}" destId="{2FCAC315-0C96-4CAB-873D-7129FA202A68}" srcOrd="0" destOrd="0" presId="urn:microsoft.com/office/officeart/2005/8/layout/radial3"/>
    <dgm:cxn modelId="{3A57BC5A-BA56-489B-A824-F21F868AB85D}" type="presOf" srcId="{8F4E3EAD-3F46-4F94-9334-CDF6D0FE4AD6}" destId="{500D54E2-85A3-4A2B-92FF-29C73B6126D5}" srcOrd="0" destOrd="0" presId="urn:microsoft.com/office/officeart/2005/8/layout/radial3"/>
    <dgm:cxn modelId="{91919829-A0E4-4C8D-9CC1-B05E42125847}" type="presOf" srcId="{1D5F0CA6-2909-4D18-A4B4-B9EB6748D77D}" destId="{2363E5CD-F4FF-4D1B-80A4-E184A864058F}" srcOrd="0" destOrd="0" presId="urn:microsoft.com/office/officeart/2005/8/layout/radial3"/>
    <dgm:cxn modelId="{F6C3A0DE-1C5A-41D5-BA16-6DAEE922A1E8}" srcId="{9B7EEBB0-66F7-4085-9E0A-C61CF017E289}" destId="{8F4E3EAD-3F46-4F94-9334-CDF6D0FE4AD6}" srcOrd="1" destOrd="0" parTransId="{461B050A-753F-42AD-A288-0D488E6BD865}" sibTransId="{D7035831-6A4E-41CD-B22C-E59787F20806}"/>
    <dgm:cxn modelId="{CF05A80D-BB91-4FEB-B706-2A564CF9BCA4}" srcId="{9B7EEBB0-66F7-4085-9E0A-C61CF017E289}" destId="{1D5F0CA6-2909-4D18-A4B4-B9EB6748D77D}" srcOrd="13" destOrd="0" parTransId="{53844453-6515-4A63-B4F1-91DCAF7BEA5C}" sibTransId="{3DDBBA81-8F60-4B4B-8A06-8714238A72C6}"/>
    <dgm:cxn modelId="{F5317F0E-97CD-4CED-8CC2-DD93EAEEE9F7}" type="presOf" srcId="{58F24620-88CF-4765-B983-8B596315D90E}" destId="{E1BFA2C1-AAED-4898-9C2A-8C82FAFDFDC1}" srcOrd="0" destOrd="0" presId="urn:microsoft.com/office/officeart/2005/8/layout/radial3"/>
    <dgm:cxn modelId="{B9DD7281-45E7-4884-853D-D51B785E9DC2}" type="presOf" srcId="{368705FB-210A-449B-B66A-1649EAEEDC6E}" destId="{9CD209E9-AA87-4689-96BE-7C0217702820}" srcOrd="0" destOrd="0" presId="urn:microsoft.com/office/officeart/2005/8/layout/radial3"/>
    <dgm:cxn modelId="{E8665502-7674-4EA6-A240-B8B39B027DBC}" srcId="{9B7EEBB0-66F7-4085-9E0A-C61CF017E289}" destId="{98D2FE31-3E72-485E-B3F9-562110135E78}" srcOrd="12" destOrd="0" parTransId="{27559B30-282A-42F7-96B2-7CADB8E78C6E}" sibTransId="{D1CB2134-A79B-46CF-A612-B773F4EAD45F}"/>
    <dgm:cxn modelId="{6D969887-FE24-48AE-9FFF-81BA3040E78E}" type="presOf" srcId="{BF910F92-C024-4C92-9B39-7DF587C30406}" destId="{780500E5-C97D-4D49-8169-3C3A788B2EF7}" srcOrd="0" destOrd="0" presId="urn:microsoft.com/office/officeart/2005/8/layout/radial3"/>
    <dgm:cxn modelId="{3A998F44-66AB-42EF-8CA6-0C747813561F}" srcId="{9B7EEBB0-66F7-4085-9E0A-C61CF017E289}" destId="{87351CF1-90E3-4366-B18E-2826642801BE}" srcOrd="4" destOrd="0" parTransId="{25565331-9BAE-4062-AFC5-3810D9F8B3B6}" sibTransId="{22C70E67-3E48-4162-8795-589850853C16}"/>
    <dgm:cxn modelId="{42D50B83-F37A-4517-A728-FF58F99F6DD1}" type="presOf" srcId="{EFD5CABD-F383-45CD-BDB1-76FC920FB89F}" destId="{1D8A2EF4-E24A-4A99-9378-ECAC064DE364}" srcOrd="0" destOrd="0" presId="urn:microsoft.com/office/officeart/2005/8/layout/radial3"/>
    <dgm:cxn modelId="{23210ED4-25DB-4DE7-BDCD-C95C90CBBDA8}" srcId="{9B7EEBB0-66F7-4085-9E0A-C61CF017E289}" destId="{F023A081-0551-4223-8A76-4690B22EB5CD}" srcOrd="5" destOrd="0" parTransId="{A4ECDF9A-3423-43EB-99BD-9C1C3F2F79B0}" sibTransId="{0ACA0CAC-F54F-4A63-862D-9AF86C183522}"/>
    <dgm:cxn modelId="{B68D166C-17AF-44C2-BC06-50C97B52801E}" type="presOf" srcId="{8C8978E9-190D-4AE9-BBA3-89964788B189}" destId="{C5B7023B-FB55-48CC-AE28-63F75C2AECBD}" srcOrd="0" destOrd="0" presId="urn:microsoft.com/office/officeart/2005/8/layout/radial3"/>
    <dgm:cxn modelId="{9D783667-4A0A-4541-B21A-9B4EE93EE7A2}" type="presOf" srcId="{87351CF1-90E3-4366-B18E-2826642801BE}" destId="{016A7D07-D573-40A5-8313-9C8FA3C009F4}" srcOrd="0" destOrd="0" presId="urn:microsoft.com/office/officeart/2005/8/layout/radial3"/>
    <dgm:cxn modelId="{67142A05-5F7D-474C-97C1-61A7C1AE7262}" srcId="{9B7EEBB0-66F7-4085-9E0A-C61CF017E289}" destId="{58F24620-88CF-4765-B983-8B596315D90E}" srcOrd="11" destOrd="0" parTransId="{4F6D0892-C915-44D8-9FF2-1C9783A8F8FB}" sibTransId="{28CB7506-0B5F-403E-A45A-611E572BF407}"/>
    <dgm:cxn modelId="{70E9050F-7CA0-4070-9E4C-1003C12A9155}" type="presOf" srcId="{3990C905-AD3E-4F59-97DF-9916129963AC}" destId="{9F7117F1-F3A1-4A2C-9857-8CF6F11AD64B}" srcOrd="0" destOrd="0" presId="urn:microsoft.com/office/officeart/2005/8/layout/radial3"/>
    <dgm:cxn modelId="{20967C4A-08CD-4210-92F3-1D198D3969D3}" type="presOf" srcId="{04B9E0A5-159C-4AB8-BAAA-AE7839E741CD}" destId="{7F987576-6173-4E2D-89E8-36B012C2DAD4}" srcOrd="0" destOrd="0" presId="urn:microsoft.com/office/officeart/2005/8/layout/radial3"/>
    <dgm:cxn modelId="{0B30ECBF-B7D9-4841-B0DF-C598578E3AAF}" srcId="{3FAF18C0-E550-4DD8-95F8-DB8CF51D272E}" destId="{9B7EEBB0-66F7-4085-9E0A-C61CF017E289}" srcOrd="0" destOrd="0" parTransId="{9D8673BA-A686-4FC3-98EF-D8E850FAD017}" sibTransId="{AA9B12F0-C0FB-42BF-8082-93CE19092570}"/>
    <dgm:cxn modelId="{699FF581-0FEF-43D9-B1DB-6A50F949752B}" srcId="{9B7EEBB0-66F7-4085-9E0A-C61CF017E289}" destId="{8C8978E9-190D-4AE9-BBA3-89964788B189}" srcOrd="10" destOrd="0" parTransId="{16A3D38E-738F-4DC2-A8CC-7C4CAE560DC7}" sibTransId="{1EB6CEF8-8BB3-45C1-AC6C-F7A0401DC9CB}"/>
    <dgm:cxn modelId="{FD9D5734-1170-4803-9C35-33D76F7F2D27}" type="presOf" srcId="{364310C4-1D52-4439-A493-97B9707C3147}" destId="{4192DCE6-B035-4B89-8170-D3D0A5975B18}" srcOrd="0" destOrd="0" presId="urn:microsoft.com/office/officeart/2005/8/layout/radial3"/>
    <dgm:cxn modelId="{D29552E8-2D91-4A5E-9E66-8C34A980C724}" srcId="{9B7EEBB0-66F7-4085-9E0A-C61CF017E289}" destId="{04B9E0A5-159C-4AB8-BAAA-AE7839E741CD}" srcOrd="7" destOrd="0" parTransId="{ED3970B9-91E5-444E-B9BA-C25EC364AC2C}" sibTransId="{3372DC77-1C55-40C4-9513-815DDAEAA58D}"/>
    <dgm:cxn modelId="{E4CB43A9-E668-43B8-8608-55B448DDDEC8}" srcId="{9B7EEBB0-66F7-4085-9E0A-C61CF017E289}" destId="{6BFE31C3-641E-4F80-BFC4-1D20C01CE325}" srcOrd="2" destOrd="0" parTransId="{03C62315-D5F7-4645-B001-B566742BDE81}" sibTransId="{73F99C15-BC80-4B76-A4CA-AE225A19F5D5}"/>
    <dgm:cxn modelId="{DF156C19-742C-4A35-A2FC-1FE565F5F57C}" type="presOf" srcId="{F023A081-0551-4223-8A76-4690B22EB5CD}" destId="{F690D5B2-C133-49E8-BD93-87C30509188A}" srcOrd="0" destOrd="0" presId="urn:microsoft.com/office/officeart/2005/8/layout/radial3"/>
    <dgm:cxn modelId="{FD1A1C4E-F437-48BA-9DEF-79868C7849E9}" srcId="{9B7EEBB0-66F7-4085-9E0A-C61CF017E289}" destId="{364310C4-1D52-4439-A493-97B9707C3147}" srcOrd="9" destOrd="0" parTransId="{64E1578B-8BD2-47C6-9562-7344C9019F94}" sibTransId="{62797A68-CBFF-48F2-8275-263A1360BEE7}"/>
    <dgm:cxn modelId="{36AC10C7-0D78-4A70-8987-A48FDF299F2F}" srcId="{9B7EEBB0-66F7-4085-9E0A-C61CF017E289}" destId="{5F20F677-31E6-4849-95AB-40D5974D1EAE}" srcOrd="0" destOrd="0" parTransId="{1042D68F-B998-48A4-B81B-E467CFFC7072}" sibTransId="{CD06B2B9-7666-4795-8ED6-E91AD4AB6BAE}"/>
    <dgm:cxn modelId="{92756ED9-5CC5-48C3-AEE8-277C52B8D40C}" srcId="{9B7EEBB0-66F7-4085-9E0A-C61CF017E289}" destId="{EFD5CABD-F383-45CD-BDB1-76FC920FB89F}" srcOrd="14" destOrd="0" parTransId="{21CF2AA8-818D-44C4-944E-729120874420}" sibTransId="{D59210DF-45E3-49DA-83AD-64FE9F73C7B1}"/>
    <dgm:cxn modelId="{BD78A188-C86C-46CE-A1B7-9C30EB155618}" srcId="{9B7EEBB0-66F7-4085-9E0A-C61CF017E289}" destId="{368705FB-210A-449B-B66A-1649EAEEDC6E}" srcOrd="6" destOrd="0" parTransId="{969A3897-DD9E-4AC4-BBCE-EC1434DEABDF}" sibTransId="{44AF41F6-170E-4FED-9A81-9B112423C55B}"/>
    <dgm:cxn modelId="{CDB0FCF3-2C12-4195-A07E-06D664E1E63F}" type="presOf" srcId="{98D2FE31-3E72-485E-B3F9-562110135E78}" destId="{2A511436-584E-4320-8DE9-68D883396306}" srcOrd="0" destOrd="0" presId="urn:microsoft.com/office/officeart/2005/8/layout/radial3"/>
    <dgm:cxn modelId="{B6A9E991-E9F8-4DEE-A814-2985ADD090A1}" srcId="{9B7EEBB0-66F7-4085-9E0A-C61CF017E289}" destId="{BF910F92-C024-4C92-9B39-7DF587C30406}" srcOrd="8" destOrd="0" parTransId="{35A32E36-4927-46E9-A017-0A64694EA9C5}" sibTransId="{3F507EE2-B286-48A7-A4A1-1C4CECEB5710}"/>
    <dgm:cxn modelId="{1D3157D4-A1DB-402E-AEFA-84FCA135A9EE}" type="presParOf" srcId="{A9AD2084-6401-45B3-B1CC-63D6415D8137}" destId="{885D24F1-612A-4BA5-B336-03ACAFB1501E}" srcOrd="0" destOrd="0" presId="urn:microsoft.com/office/officeart/2005/8/layout/radial3"/>
    <dgm:cxn modelId="{B6CC9FB7-26CD-4F95-B1B7-FE90EC65D9EE}" type="presParOf" srcId="{885D24F1-612A-4BA5-B336-03ACAFB1501E}" destId="{40FD4D38-179B-42C8-AAEC-571FE42337FB}" srcOrd="0" destOrd="0" presId="urn:microsoft.com/office/officeart/2005/8/layout/radial3"/>
    <dgm:cxn modelId="{C8731137-793E-4C95-A3C1-78D341E44C2E}" type="presParOf" srcId="{885D24F1-612A-4BA5-B336-03ACAFB1501E}" destId="{2FCAC315-0C96-4CAB-873D-7129FA202A68}" srcOrd="1" destOrd="0" presId="urn:microsoft.com/office/officeart/2005/8/layout/radial3"/>
    <dgm:cxn modelId="{F106C9AF-F20A-4F70-855B-85D817258541}" type="presParOf" srcId="{885D24F1-612A-4BA5-B336-03ACAFB1501E}" destId="{500D54E2-85A3-4A2B-92FF-29C73B6126D5}" srcOrd="2" destOrd="0" presId="urn:microsoft.com/office/officeart/2005/8/layout/radial3"/>
    <dgm:cxn modelId="{35055892-F3AD-4BDD-B636-1AD808967423}" type="presParOf" srcId="{885D24F1-612A-4BA5-B336-03ACAFB1501E}" destId="{73255F80-1ACC-4B3D-BE33-34AE64C08777}" srcOrd="3" destOrd="0" presId="urn:microsoft.com/office/officeart/2005/8/layout/radial3"/>
    <dgm:cxn modelId="{A0B659DF-B8F1-4B9F-A87E-CB5A8B89D9BA}" type="presParOf" srcId="{885D24F1-612A-4BA5-B336-03ACAFB1501E}" destId="{9F7117F1-F3A1-4A2C-9857-8CF6F11AD64B}" srcOrd="4" destOrd="0" presId="urn:microsoft.com/office/officeart/2005/8/layout/radial3"/>
    <dgm:cxn modelId="{57570F95-18F7-4C59-8D19-BD26B8E61715}" type="presParOf" srcId="{885D24F1-612A-4BA5-B336-03ACAFB1501E}" destId="{016A7D07-D573-40A5-8313-9C8FA3C009F4}" srcOrd="5" destOrd="0" presId="urn:microsoft.com/office/officeart/2005/8/layout/radial3"/>
    <dgm:cxn modelId="{85433C68-306A-4FB5-9B30-EAC008F748B3}" type="presParOf" srcId="{885D24F1-612A-4BA5-B336-03ACAFB1501E}" destId="{F690D5B2-C133-49E8-BD93-87C30509188A}" srcOrd="6" destOrd="0" presId="urn:microsoft.com/office/officeart/2005/8/layout/radial3"/>
    <dgm:cxn modelId="{F8C0504E-D8D5-4EDE-83AE-FC4DE1A9A101}" type="presParOf" srcId="{885D24F1-612A-4BA5-B336-03ACAFB1501E}" destId="{9CD209E9-AA87-4689-96BE-7C0217702820}" srcOrd="7" destOrd="0" presId="urn:microsoft.com/office/officeart/2005/8/layout/radial3"/>
    <dgm:cxn modelId="{0F59F69D-AEF8-4A11-8125-31E7B1D1BD67}" type="presParOf" srcId="{885D24F1-612A-4BA5-B336-03ACAFB1501E}" destId="{7F987576-6173-4E2D-89E8-36B012C2DAD4}" srcOrd="8" destOrd="0" presId="urn:microsoft.com/office/officeart/2005/8/layout/radial3"/>
    <dgm:cxn modelId="{4926B6AE-23ED-458B-9880-9FEB27D57348}" type="presParOf" srcId="{885D24F1-612A-4BA5-B336-03ACAFB1501E}" destId="{780500E5-C97D-4D49-8169-3C3A788B2EF7}" srcOrd="9" destOrd="0" presId="urn:microsoft.com/office/officeart/2005/8/layout/radial3"/>
    <dgm:cxn modelId="{17452AB7-F45E-4ADF-A902-E5016D01EBBF}" type="presParOf" srcId="{885D24F1-612A-4BA5-B336-03ACAFB1501E}" destId="{4192DCE6-B035-4B89-8170-D3D0A5975B18}" srcOrd="10" destOrd="0" presId="urn:microsoft.com/office/officeart/2005/8/layout/radial3"/>
    <dgm:cxn modelId="{DD4188E0-82A2-4683-834E-A48F90FDDFAA}" type="presParOf" srcId="{885D24F1-612A-4BA5-B336-03ACAFB1501E}" destId="{C5B7023B-FB55-48CC-AE28-63F75C2AECBD}" srcOrd="11" destOrd="0" presId="urn:microsoft.com/office/officeart/2005/8/layout/radial3"/>
    <dgm:cxn modelId="{E170B228-FED0-4F23-BD76-074B6E225FAA}" type="presParOf" srcId="{885D24F1-612A-4BA5-B336-03ACAFB1501E}" destId="{E1BFA2C1-AAED-4898-9C2A-8C82FAFDFDC1}" srcOrd="12" destOrd="0" presId="urn:microsoft.com/office/officeart/2005/8/layout/radial3"/>
    <dgm:cxn modelId="{1866E2D8-41B0-47BE-B239-FBB75EDCDDC0}" type="presParOf" srcId="{885D24F1-612A-4BA5-B336-03ACAFB1501E}" destId="{2A511436-584E-4320-8DE9-68D883396306}" srcOrd="13" destOrd="0" presId="urn:microsoft.com/office/officeart/2005/8/layout/radial3"/>
    <dgm:cxn modelId="{9719F502-0DCA-4183-A5D6-D483B0CA1577}" type="presParOf" srcId="{885D24F1-612A-4BA5-B336-03ACAFB1501E}" destId="{2363E5CD-F4FF-4D1B-80A4-E184A864058F}" srcOrd="14" destOrd="0" presId="urn:microsoft.com/office/officeart/2005/8/layout/radial3"/>
    <dgm:cxn modelId="{FC3C5EAE-4019-482A-8EAB-E770ACD2C66D}" type="presParOf" srcId="{885D24F1-612A-4BA5-B336-03ACAFB1501E}" destId="{1D8A2EF4-E24A-4A99-9378-ECAC064DE364}" srcOrd="1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5FE6BCF-5B80-4A07-BF84-56BF83E46316}" type="doc">
      <dgm:prSet loTypeId="urn:microsoft.com/office/officeart/2005/8/layout/default#1" loCatId="list" qsTypeId="urn:microsoft.com/office/officeart/2005/8/quickstyle/simple1" qsCatId="simple" csTypeId="urn:microsoft.com/office/officeart/2005/8/colors/colorful4" csCatId="colorful" phldr="1"/>
      <dgm:spPr/>
      <dgm:t>
        <a:bodyPr/>
        <a:lstStyle/>
        <a:p>
          <a:endParaRPr lang="es-ES"/>
        </a:p>
      </dgm:t>
    </dgm:pt>
    <dgm:pt modelId="{AD3C57A0-91F7-4DAE-A131-892D5EA7CD9B}">
      <dgm:prSet phldrT="[Texto]" custT="1"/>
      <dgm:spPr/>
      <dgm:t>
        <a:bodyPr/>
        <a:lstStyle/>
        <a:p>
          <a:pPr algn="just"/>
          <a:r>
            <a:rPr lang="es-ES" sz="2200" b="1" i="1" dirty="0">
              <a:effectLst/>
            </a:rPr>
            <a:t>Inicio del proceso de diagnóstico y tratamiento de un defecto facial, al igual que el diagnostico precoz.</a:t>
          </a:r>
        </a:p>
      </dgm:t>
    </dgm:pt>
    <dgm:pt modelId="{130536CD-6D1F-494E-838C-4D30299CA638}" type="parTrans" cxnId="{88C1EB3F-4827-4818-853C-21935DB56630}">
      <dgm:prSet/>
      <dgm:spPr/>
      <dgm:t>
        <a:bodyPr/>
        <a:lstStyle/>
        <a:p>
          <a:endParaRPr lang="es-ES"/>
        </a:p>
      </dgm:t>
    </dgm:pt>
    <dgm:pt modelId="{3064DEFD-E4C6-4967-A8F1-CE84FF5ADDC8}" type="sibTrans" cxnId="{88C1EB3F-4827-4818-853C-21935DB56630}">
      <dgm:prSet/>
      <dgm:spPr/>
      <dgm:t>
        <a:bodyPr/>
        <a:lstStyle/>
        <a:p>
          <a:endParaRPr lang="es-ES"/>
        </a:p>
      </dgm:t>
    </dgm:pt>
    <dgm:pt modelId="{70F40116-3B7E-4D4F-A879-BC0D41CFD9B2}">
      <dgm:prSet phldrT="[Texto]" custT="1"/>
      <dgm:spPr/>
      <dgm:t>
        <a:bodyPr/>
        <a:lstStyle/>
        <a:p>
          <a:pPr algn="just"/>
          <a:r>
            <a:rPr lang="es-ES" sz="2200" b="1" i="1" dirty="0">
              <a:effectLst/>
            </a:rPr>
            <a:t>Asesoramiento acerca de los controles prenatales y de hacer las pruebas clínicas comprobatorias del diagnóstico, como la amniocentesis.</a:t>
          </a:r>
        </a:p>
      </dgm:t>
    </dgm:pt>
    <dgm:pt modelId="{E5D8373F-6D49-434F-BCE3-1DCCCA742984}" type="parTrans" cxnId="{F9E842DE-0178-47FC-9F1D-6E1402D31ED4}">
      <dgm:prSet/>
      <dgm:spPr/>
      <dgm:t>
        <a:bodyPr/>
        <a:lstStyle/>
        <a:p>
          <a:endParaRPr lang="es-ES"/>
        </a:p>
      </dgm:t>
    </dgm:pt>
    <dgm:pt modelId="{626ED1E2-7773-4BFF-924F-2798B66EF3ED}" type="sibTrans" cxnId="{F9E842DE-0178-47FC-9F1D-6E1402D31ED4}">
      <dgm:prSet/>
      <dgm:spPr/>
      <dgm:t>
        <a:bodyPr/>
        <a:lstStyle/>
        <a:p>
          <a:endParaRPr lang="es-ES"/>
        </a:p>
      </dgm:t>
    </dgm:pt>
    <dgm:pt modelId="{D0214249-7300-4822-A4DB-8B56D3F27685}">
      <dgm:prSet phldrT="[Texto]" custT="1"/>
      <dgm:spPr/>
      <dgm:t>
        <a:bodyPr/>
        <a:lstStyle/>
        <a:p>
          <a:pPr algn="just"/>
          <a:r>
            <a:rPr lang="es-ES" sz="2200" b="1" i="1" dirty="0">
              <a:effectLst/>
            </a:rPr>
            <a:t>Recibe al recién nacido y supervisa al equipo de trabajo para que se aspire adecuadamente al neonato.</a:t>
          </a:r>
        </a:p>
      </dgm:t>
    </dgm:pt>
    <dgm:pt modelId="{2AC9D74B-D0EF-4546-A512-12B084C68639}" type="parTrans" cxnId="{85FB55F8-5FB0-4490-87FF-12881085F7C8}">
      <dgm:prSet/>
      <dgm:spPr/>
      <dgm:t>
        <a:bodyPr/>
        <a:lstStyle/>
        <a:p>
          <a:endParaRPr lang="es-ES"/>
        </a:p>
      </dgm:t>
    </dgm:pt>
    <dgm:pt modelId="{3A9624E5-3FDE-4151-96B3-3E6857917DC5}" type="sibTrans" cxnId="{85FB55F8-5FB0-4490-87FF-12881085F7C8}">
      <dgm:prSet/>
      <dgm:spPr/>
      <dgm:t>
        <a:bodyPr/>
        <a:lstStyle/>
        <a:p>
          <a:endParaRPr lang="es-ES"/>
        </a:p>
      </dgm:t>
    </dgm:pt>
    <dgm:pt modelId="{19E3F77D-34EB-469B-9A97-22B0D5D47901}" type="pres">
      <dgm:prSet presAssocID="{05FE6BCF-5B80-4A07-BF84-56BF83E46316}" presName="diagram" presStyleCnt="0">
        <dgm:presLayoutVars>
          <dgm:dir/>
          <dgm:resizeHandles val="exact"/>
        </dgm:presLayoutVars>
      </dgm:prSet>
      <dgm:spPr/>
      <dgm:t>
        <a:bodyPr/>
        <a:lstStyle/>
        <a:p>
          <a:endParaRPr lang="en-US"/>
        </a:p>
      </dgm:t>
    </dgm:pt>
    <dgm:pt modelId="{3AFC07CA-40C7-43E8-8ABF-437C88983B42}" type="pres">
      <dgm:prSet presAssocID="{AD3C57A0-91F7-4DAE-A131-892D5EA7CD9B}" presName="node" presStyleLbl="node1" presStyleIdx="0" presStyleCnt="3" custScaleX="97370">
        <dgm:presLayoutVars>
          <dgm:bulletEnabled val="1"/>
        </dgm:presLayoutVars>
      </dgm:prSet>
      <dgm:spPr/>
      <dgm:t>
        <a:bodyPr/>
        <a:lstStyle/>
        <a:p>
          <a:endParaRPr lang="en-US"/>
        </a:p>
      </dgm:t>
    </dgm:pt>
    <dgm:pt modelId="{F9F44419-66AA-45ED-B54C-6C53C001C539}" type="pres">
      <dgm:prSet presAssocID="{3064DEFD-E4C6-4967-A8F1-CE84FF5ADDC8}" presName="sibTrans" presStyleCnt="0"/>
      <dgm:spPr/>
    </dgm:pt>
    <dgm:pt modelId="{8AA38F01-AE70-4E47-9E9B-E4377FAF0462}" type="pres">
      <dgm:prSet presAssocID="{70F40116-3B7E-4D4F-A879-BC0D41CFD9B2}" presName="node" presStyleLbl="node1" presStyleIdx="1" presStyleCnt="3" custScaleX="114325" custScaleY="102397">
        <dgm:presLayoutVars>
          <dgm:bulletEnabled val="1"/>
        </dgm:presLayoutVars>
      </dgm:prSet>
      <dgm:spPr/>
      <dgm:t>
        <a:bodyPr/>
        <a:lstStyle/>
        <a:p>
          <a:endParaRPr lang="en-US"/>
        </a:p>
      </dgm:t>
    </dgm:pt>
    <dgm:pt modelId="{D0D9073E-D5BC-4F56-A5FE-04C1342EF5D1}" type="pres">
      <dgm:prSet presAssocID="{626ED1E2-7773-4BFF-924F-2798B66EF3ED}" presName="sibTrans" presStyleCnt="0"/>
      <dgm:spPr/>
    </dgm:pt>
    <dgm:pt modelId="{2D94ACCD-B169-45B2-B21D-2CB2DC3D2C2D}" type="pres">
      <dgm:prSet presAssocID="{D0214249-7300-4822-A4DB-8B56D3F27685}" presName="node" presStyleLbl="node1" presStyleIdx="2" presStyleCnt="3" custScaleX="95791" custLinFactNeighborY="-4102">
        <dgm:presLayoutVars>
          <dgm:bulletEnabled val="1"/>
        </dgm:presLayoutVars>
      </dgm:prSet>
      <dgm:spPr/>
      <dgm:t>
        <a:bodyPr/>
        <a:lstStyle/>
        <a:p>
          <a:endParaRPr lang="en-US"/>
        </a:p>
      </dgm:t>
    </dgm:pt>
  </dgm:ptLst>
  <dgm:cxnLst>
    <dgm:cxn modelId="{F9E842DE-0178-47FC-9F1D-6E1402D31ED4}" srcId="{05FE6BCF-5B80-4A07-BF84-56BF83E46316}" destId="{70F40116-3B7E-4D4F-A879-BC0D41CFD9B2}" srcOrd="1" destOrd="0" parTransId="{E5D8373F-6D49-434F-BCE3-1DCCCA742984}" sibTransId="{626ED1E2-7773-4BFF-924F-2798B66EF3ED}"/>
    <dgm:cxn modelId="{85FB55F8-5FB0-4490-87FF-12881085F7C8}" srcId="{05FE6BCF-5B80-4A07-BF84-56BF83E46316}" destId="{D0214249-7300-4822-A4DB-8B56D3F27685}" srcOrd="2" destOrd="0" parTransId="{2AC9D74B-D0EF-4546-A512-12B084C68639}" sibTransId="{3A9624E5-3FDE-4151-96B3-3E6857917DC5}"/>
    <dgm:cxn modelId="{EFA69D99-0729-4395-8D55-DB397503D9A5}" type="presOf" srcId="{D0214249-7300-4822-A4DB-8B56D3F27685}" destId="{2D94ACCD-B169-45B2-B21D-2CB2DC3D2C2D}" srcOrd="0" destOrd="0" presId="urn:microsoft.com/office/officeart/2005/8/layout/default#1"/>
    <dgm:cxn modelId="{48312CB9-7D4C-486A-B80A-FDDBFE4FD2AB}" type="presOf" srcId="{05FE6BCF-5B80-4A07-BF84-56BF83E46316}" destId="{19E3F77D-34EB-469B-9A97-22B0D5D47901}" srcOrd="0" destOrd="0" presId="urn:microsoft.com/office/officeart/2005/8/layout/default#1"/>
    <dgm:cxn modelId="{88C1EB3F-4827-4818-853C-21935DB56630}" srcId="{05FE6BCF-5B80-4A07-BF84-56BF83E46316}" destId="{AD3C57A0-91F7-4DAE-A131-892D5EA7CD9B}" srcOrd="0" destOrd="0" parTransId="{130536CD-6D1F-494E-838C-4D30299CA638}" sibTransId="{3064DEFD-E4C6-4967-A8F1-CE84FF5ADDC8}"/>
    <dgm:cxn modelId="{2DBA4CBF-8C30-4007-9E43-2A830B76C395}" type="presOf" srcId="{70F40116-3B7E-4D4F-A879-BC0D41CFD9B2}" destId="{8AA38F01-AE70-4E47-9E9B-E4377FAF0462}" srcOrd="0" destOrd="0" presId="urn:microsoft.com/office/officeart/2005/8/layout/default#1"/>
    <dgm:cxn modelId="{F883E254-F2C5-44B9-9C5E-FBF672AA9708}" type="presOf" srcId="{AD3C57A0-91F7-4DAE-A131-892D5EA7CD9B}" destId="{3AFC07CA-40C7-43E8-8ABF-437C88983B42}" srcOrd="0" destOrd="0" presId="urn:microsoft.com/office/officeart/2005/8/layout/default#1"/>
    <dgm:cxn modelId="{8EF4011F-4800-4ED2-8515-2DDAC76025F8}" type="presParOf" srcId="{19E3F77D-34EB-469B-9A97-22B0D5D47901}" destId="{3AFC07CA-40C7-43E8-8ABF-437C88983B42}" srcOrd="0" destOrd="0" presId="urn:microsoft.com/office/officeart/2005/8/layout/default#1"/>
    <dgm:cxn modelId="{3C1F8F89-3E3A-47BB-BF7C-5C477D814579}" type="presParOf" srcId="{19E3F77D-34EB-469B-9A97-22B0D5D47901}" destId="{F9F44419-66AA-45ED-B54C-6C53C001C539}" srcOrd="1" destOrd="0" presId="urn:microsoft.com/office/officeart/2005/8/layout/default#1"/>
    <dgm:cxn modelId="{D0B26EC8-9BDD-4261-A023-20F82CFC0D34}" type="presParOf" srcId="{19E3F77D-34EB-469B-9A97-22B0D5D47901}" destId="{8AA38F01-AE70-4E47-9E9B-E4377FAF0462}" srcOrd="2" destOrd="0" presId="urn:microsoft.com/office/officeart/2005/8/layout/default#1"/>
    <dgm:cxn modelId="{5D7E59B5-199C-4B62-B0B1-8109EC1050AA}" type="presParOf" srcId="{19E3F77D-34EB-469B-9A97-22B0D5D47901}" destId="{D0D9073E-D5BC-4F56-A5FE-04C1342EF5D1}" srcOrd="3" destOrd="0" presId="urn:microsoft.com/office/officeart/2005/8/layout/default#1"/>
    <dgm:cxn modelId="{777E5F7B-3996-4526-8D42-5D9512082275}" type="presParOf" srcId="{19E3F77D-34EB-469B-9A97-22B0D5D47901}" destId="{2D94ACCD-B169-45B2-B21D-2CB2DC3D2C2D}" srcOrd="4"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99A38CB-C8F5-4A61-9F18-98DC81689D35}"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s-ES"/>
        </a:p>
      </dgm:t>
    </dgm:pt>
    <dgm:pt modelId="{09E4F2B5-4653-4BD4-8740-AA04A3FCCB9E}">
      <dgm:prSet phldrT="[Texto]" custT="1"/>
      <dgm:spPr>
        <a:solidFill>
          <a:srgbClr val="4472C4"/>
        </a:solidFill>
      </dgm:spPr>
      <dgm:t>
        <a:bodyPr/>
        <a:lstStyle/>
        <a:p>
          <a:r>
            <a:rPr lang="es-ES" sz="2400" dirty="0"/>
            <a:t>Eje a todos los otros especialistas y a la familia.</a:t>
          </a:r>
        </a:p>
        <a:p>
          <a:r>
            <a:rPr lang="es-ES" sz="2400" dirty="0"/>
            <a:t>Vigilar que el esquema de vacunación se cumpla.</a:t>
          </a:r>
        </a:p>
      </dgm:t>
    </dgm:pt>
    <dgm:pt modelId="{C8F8F312-65F6-4DEC-B4A1-117E11921694}" type="parTrans" cxnId="{FDB82C49-C35A-410D-854D-53C73E6464BD}">
      <dgm:prSet/>
      <dgm:spPr/>
      <dgm:t>
        <a:bodyPr/>
        <a:lstStyle/>
        <a:p>
          <a:endParaRPr lang="es-ES"/>
        </a:p>
      </dgm:t>
    </dgm:pt>
    <dgm:pt modelId="{79A2EEED-F8A9-4A8B-81E2-AFCA1ED56AB8}" type="sibTrans" cxnId="{FDB82C49-C35A-410D-854D-53C73E6464BD}">
      <dgm:prSet/>
      <dgm:spPr/>
      <dgm:t>
        <a:bodyPr/>
        <a:lstStyle/>
        <a:p>
          <a:endParaRPr lang="es-ES"/>
        </a:p>
      </dgm:t>
    </dgm:pt>
    <dgm:pt modelId="{6414A963-7CE9-4688-B95B-80D035F9D754}">
      <dgm:prSet phldrT="[Texto]" custT="1"/>
      <dgm:spPr>
        <a:solidFill>
          <a:srgbClr val="43BB8D"/>
        </a:solidFill>
      </dgm:spPr>
      <dgm:t>
        <a:bodyPr/>
        <a:lstStyle/>
        <a:p>
          <a:r>
            <a:rPr lang="es-ES" sz="2400" dirty="0"/>
            <a:t>Evitar las infecciones recurrentes y determinar si hay presencia de los más de 300 síndromes que pueden estar asociados a esta patología.</a:t>
          </a:r>
        </a:p>
      </dgm:t>
    </dgm:pt>
    <dgm:pt modelId="{679D4C29-5756-48A0-8675-3BAE6FFF703E}" type="parTrans" cxnId="{4595310C-AF5B-42C9-AE15-CDFC4A37DC3A}">
      <dgm:prSet/>
      <dgm:spPr/>
      <dgm:t>
        <a:bodyPr/>
        <a:lstStyle/>
        <a:p>
          <a:endParaRPr lang="es-ES"/>
        </a:p>
      </dgm:t>
    </dgm:pt>
    <dgm:pt modelId="{3DE8C71C-C8D2-45C1-BB7F-8F1CE53BAF15}" type="sibTrans" cxnId="{4595310C-AF5B-42C9-AE15-CDFC4A37DC3A}">
      <dgm:prSet/>
      <dgm:spPr/>
      <dgm:t>
        <a:bodyPr/>
        <a:lstStyle/>
        <a:p>
          <a:endParaRPr lang="es-ES"/>
        </a:p>
      </dgm:t>
    </dgm:pt>
    <dgm:pt modelId="{AC264642-3A92-46C4-AD1B-FFBA0E8EB8FD}">
      <dgm:prSet custT="1"/>
      <dgm:spPr>
        <a:solidFill>
          <a:srgbClr val="70AD47"/>
        </a:solidFill>
      </dgm:spPr>
      <dgm:t>
        <a:bodyPr/>
        <a:lstStyle/>
        <a:p>
          <a:r>
            <a:rPr lang="es-ES" sz="1800" dirty="0"/>
            <a:t>Después de la cirugía del paladar pueden ocurrir dolores de oído por la inflamación de la garganta. Esto debe ser revisado por el pediatra, quien debe indicar la farmacoterapia necesaria para evitar edema y sintomatología que haga reaccionar con llanto al niño y forzar la musculatura del paladar y la perioral.</a:t>
          </a:r>
        </a:p>
      </dgm:t>
    </dgm:pt>
    <dgm:pt modelId="{E8F4AEBC-7CB4-4209-B183-0B225984D58B}" type="parTrans" cxnId="{32239565-52CA-486B-83E2-855F5BCC96CB}">
      <dgm:prSet/>
      <dgm:spPr/>
      <dgm:t>
        <a:bodyPr/>
        <a:lstStyle/>
        <a:p>
          <a:endParaRPr lang="es-ES"/>
        </a:p>
      </dgm:t>
    </dgm:pt>
    <dgm:pt modelId="{A39CC3FB-2474-437F-A9A9-1FD57243ECB5}" type="sibTrans" cxnId="{32239565-52CA-486B-83E2-855F5BCC96CB}">
      <dgm:prSet/>
      <dgm:spPr/>
      <dgm:t>
        <a:bodyPr/>
        <a:lstStyle/>
        <a:p>
          <a:endParaRPr lang="es-ES"/>
        </a:p>
      </dgm:t>
    </dgm:pt>
    <dgm:pt modelId="{71D22A44-9218-4666-8A51-57617AB316AE}" type="pres">
      <dgm:prSet presAssocID="{D99A38CB-C8F5-4A61-9F18-98DC81689D35}" presName="Name0" presStyleCnt="0">
        <dgm:presLayoutVars>
          <dgm:dir/>
          <dgm:resizeHandles val="exact"/>
        </dgm:presLayoutVars>
      </dgm:prSet>
      <dgm:spPr/>
      <dgm:t>
        <a:bodyPr/>
        <a:lstStyle/>
        <a:p>
          <a:endParaRPr lang="en-US"/>
        </a:p>
      </dgm:t>
    </dgm:pt>
    <dgm:pt modelId="{9B4F96D6-2E52-4593-B147-9BD3D9E17A47}" type="pres">
      <dgm:prSet presAssocID="{09E4F2B5-4653-4BD4-8740-AA04A3FCCB9E}" presName="node" presStyleLbl="node1" presStyleIdx="0" presStyleCnt="3" custScaleX="108435" custLinFactNeighborX="-13095" custLinFactNeighborY="0">
        <dgm:presLayoutVars>
          <dgm:bulletEnabled val="1"/>
        </dgm:presLayoutVars>
      </dgm:prSet>
      <dgm:spPr/>
      <dgm:t>
        <a:bodyPr/>
        <a:lstStyle/>
        <a:p>
          <a:endParaRPr lang="en-US"/>
        </a:p>
      </dgm:t>
    </dgm:pt>
    <dgm:pt modelId="{8AB2B06A-F89B-4919-87C4-93A312AF5F88}" type="pres">
      <dgm:prSet presAssocID="{79A2EEED-F8A9-4A8B-81E2-AFCA1ED56AB8}" presName="sibTrans" presStyleCnt="0"/>
      <dgm:spPr/>
    </dgm:pt>
    <dgm:pt modelId="{F82117B4-0185-40C9-999E-DAC49FD75890}" type="pres">
      <dgm:prSet presAssocID="{6414A963-7CE9-4688-B95B-80D035F9D754}" presName="node" presStyleLbl="node1" presStyleIdx="1" presStyleCnt="3">
        <dgm:presLayoutVars>
          <dgm:bulletEnabled val="1"/>
        </dgm:presLayoutVars>
      </dgm:prSet>
      <dgm:spPr/>
      <dgm:t>
        <a:bodyPr/>
        <a:lstStyle/>
        <a:p>
          <a:endParaRPr lang="en-US"/>
        </a:p>
      </dgm:t>
    </dgm:pt>
    <dgm:pt modelId="{2B2D7DFF-476E-4270-9654-7B95BB101788}" type="pres">
      <dgm:prSet presAssocID="{3DE8C71C-C8D2-45C1-BB7F-8F1CE53BAF15}" presName="sibTrans" presStyleCnt="0"/>
      <dgm:spPr/>
    </dgm:pt>
    <dgm:pt modelId="{A1DD4BEA-4BE5-4FE9-AAE0-C34E8A02D0E8}" type="pres">
      <dgm:prSet presAssocID="{AC264642-3A92-46C4-AD1B-FFBA0E8EB8FD}" presName="node" presStyleLbl="node1" presStyleIdx="2" presStyleCnt="3">
        <dgm:presLayoutVars>
          <dgm:bulletEnabled val="1"/>
        </dgm:presLayoutVars>
      </dgm:prSet>
      <dgm:spPr/>
      <dgm:t>
        <a:bodyPr/>
        <a:lstStyle/>
        <a:p>
          <a:endParaRPr lang="en-US"/>
        </a:p>
      </dgm:t>
    </dgm:pt>
  </dgm:ptLst>
  <dgm:cxnLst>
    <dgm:cxn modelId="{4595310C-AF5B-42C9-AE15-CDFC4A37DC3A}" srcId="{D99A38CB-C8F5-4A61-9F18-98DC81689D35}" destId="{6414A963-7CE9-4688-B95B-80D035F9D754}" srcOrd="1" destOrd="0" parTransId="{679D4C29-5756-48A0-8675-3BAE6FFF703E}" sibTransId="{3DE8C71C-C8D2-45C1-BB7F-8F1CE53BAF15}"/>
    <dgm:cxn modelId="{FDB82C49-C35A-410D-854D-53C73E6464BD}" srcId="{D99A38CB-C8F5-4A61-9F18-98DC81689D35}" destId="{09E4F2B5-4653-4BD4-8740-AA04A3FCCB9E}" srcOrd="0" destOrd="0" parTransId="{C8F8F312-65F6-4DEC-B4A1-117E11921694}" sibTransId="{79A2EEED-F8A9-4A8B-81E2-AFCA1ED56AB8}"/>
    <dgm:cxn modelId="{2CCD9A2F-79A8-42E3-89AA-C8ABB95F6B4E}" type="presOf" srcId="{D99A38CB-C8F5-4A61-9F18-98DC81689D35}" destId="{71D22A44-9218-4666-8A51-57617AB316AE}" srcOrd="0" destOrd="0" presId="urn:microsoft.com/office/officeart/2005/8/layout/hList6"/>
    <dgm:cxn modelId="{32239565-52CA-486B-83E2-855F5BCC96CB}" srcId="{D99A38CB-C8F5-4A61-9F18-98DC81689D35}" destId="{AC264642-3A92-46C4-AD1B-FFBA0E8EB8FD}" srcOrd="2" destOrd="0" parTransId="{E8F4AEBC-7CB4-4209-B183-0B225984D58B}" sibTransId="{A39CC3FB-2474-437F-A9A9-1FD57243ECB5}"/>
    <dgm:cxn modelId="{1C6DBD2F-447E-4E4B-8F4F-1183F7A04C3A}" type="presOf" srcId="{AC264642-3A92-46C4-AD1B-FFBA0E8EB8FD}" destId="{A1DD4BEA-4BE5-4FE9-AAE0-C34E8A02D0E8}" srcOrd="0" destOrd="0" presId="urn:microsoft.com/office/officeart/2005/8/layout/hList6"/>
    <dgm:cxn modelId="{32E8E4A9-A5D1-4B1A-A750-43615A9A798A}" type="presOf" srcId="{6414A963-7CE9-4688-B95B-80D035F9D754}" destId="{F82117B4-0185-40C9-999E-DAC49FD75890}" srcOrd="0" destOrd="0" presId="urn:microsoft.com/office/officeart/2005/8/layout/hList6"/>
    <dgm:cxn modelId="{9D786581-252D-472F-BB8A-ED3ACAA8D7EB}" type="presOf" srcId="{09E4F2B5-4653-4BD4-8740-AA04A3FCCB9E}" destId="{9B4F96D6-2E52-4593-B147-9BD3D9E17A47}" srcOrd="0" destOrd="0" presId="urn:microsoft.com/office/officeart/2005/8/layout/hList6"/>
    <dgm:cxn modelId="{6EC5D2E3-4775-4346-AA8E-DFE2712DF9FC}" type="presParOf" srcId="{71D22A44-9218-4666-8A51-57617AB316AE}" destId="{9B4F96D6-2E52-4593-B147-9BD3D9E17A47}" srcOrd="0" destOrd="0" presId="urn:microsoft.com/office/officeart/2005/8/layout/hList6"/>
    <dgm:cxn modelId="{F2D2EA66-65CB-4009-9240-9E5806EF27EE}" type="presParOf" srcId="{71D22A44-9218-4666-8A51-57617AB316AE}" destId="{8AB2B06A-F89B-4919-87C4-93A312AF5F88}" srcOrd="1" destOrd="0" presId="urn:microsoft.com/office/officeart/2005/8/layout/hList6"/>
    <dgm:cxn modelId="{444C81D1-D769-4194-A0DB-0DD2969CEC4D}" type="presParOf" srcId="{71D22A44-9218-4666-8A51-57617AB316AE}" destId="{F82117B4-0185-40C9-999E-DAC49FD75890}" srcOrd="2" destOrd="0" presId="urn:microsoft.com/office/officeart/2005/8/layout/hList6"/>
    <dgm:cxn modelId="{9AD2103D-012D-4AE7-944A-9737F000B845}" type="presParOf" srcId="{71D22A44-9218-4666-8A51-57617AB316AE}" destId="{2B2D7DFF-476E-4270-9654-7B95BB101788}" srcOrd="3" destOrd="0" presId="urn:microsoft.com/office/officeart/2005/8/layout/hList6"/>
    <dgm:cxn modelId="{918E6ADD-03A3-4DB1-B024-DF7B1DFDBE5C}" type="presParOf" srcId="{71D22A44-9218-4666-8A51-57617AB316AE}" destId="{A1DD4BEA-4BE5-4FE9-AAE0-C34E8A02D0E8}"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ACCE07F4-8C3B-4A41-98C1-8C126F79FDF6}"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en-US"/>
        </a:p>
      </dgm:t>
    </dgm:pt>
    <dgm:pt modelId="{B83E8E0F-BA97-4878-8401-6218C52F965B}">
      <dgm:prSet phldrT="[Text]" phldr="1" custT="1"/>
      <dgm:spPr/>
      <dgm:t>
        <a:bodyPr/>
        <a:lstStyle/>
        <a:p>
          <a:endParaRPr lang="en-US" sz="1800" dirty="0"/>
        </a:p>
      </dgm:t>
    </dgm:pt>
    <dgm:pt modelId="{2E4D5F29-42D8-4197-9DA8-5C46E742C6AA}" type="parTrans" cxnId="{C986F49C-2366-42CA-B754-C3CA82C254B1}">
      <dgm:prSet/>
      <dgm:spPr/>
      <dgm:t>
        <a:bodyPr/>
        <a:lstStyle/>
        <a:p>
          <a:endParaRPr lang="en-US" sz="1800"/>
        </a:p>
      </dgm:t>
    </dgm:pt>
    <dgm:pt modelId="{6C82256B-CD00-4964-9927-1EAC7944C695}" type="sibTrans" cxnId="{C986F49C-2366-42CA-B754-C3CA82C254B1}">
      <dgm:prSet/>
      <dgm:spPr/>
      <dgm:t>
        <a:bodyPr/>
        <a:lstStyle/>
        <a:p>
          <a:endParaRPr lang="en-US" sz="1800"/>
        </a:p>
      </dgm:t>
    </dgm:pt>
    <dgm:pt modelId="{60AED2AA-6F7E-4307-A5F7-6FC8229C5039}">
      <dgm:prSet phldrT="[Texto]" custT="1"/>
      <dgm:spPr/>
      <dgm:t>
        <a:bodyPr/>
        <a:lstStyle/>
        <a:p>
          <a:pPr algn="just"/>
          <a:r>
            <a:rPr lang="es-ES" sz="1800" dirty="0"/>
            <a:t>En enfermería los padres recibirán atención especial sobre todos los cuidados posquirúrgicos. </a:t>
          </a:r>
        </a:p>
        <a:p>
          <a:pPr algn="just"/>
          <a:r>
            <a:rPr lang="es-ES" sz="1800" dirty="0"/>
            <a:t>Entrenar a la familia sobre el cuidado de los niños. Indicando la adecuada técnica para recibir leche materna, como debe succionar</a:t>
          </a:r>
          <a:endParaRPr lang="en-US" sz="1800" dirty="0"/>
        </a:p>
      </dgm:t>
    </dgm:pt>
    <dgm:pt modelId="{E3DD97CD-496F-4428-8A7E-DC14F121B978}" type="parTrans" cxnId="{F9138D2F-12EE-4857-BA4E-F5F9A9769D5D}">
      <dgm:prSet/>
      <dgm:spPr/>
      <dgm:t>
        <a:bodyPr/>
        <a:lstStyle/>
        <a:p>
          <a:endParaRPr lang="en-US" sz="1800"/>
        </a:p>
      </dgm:t>
    </dgm:pt>
    <dgm:pt modelId="{51CD355A-3AE6-44EC-9EB5-9BE23E2446BD}" type="sibTrans" cxnId="{F9138D2F-12EE-4857-BA4E-F5F9A9769D5D}">
      <dgm:prSet/>
      <dgm:spPr/>
      <dgm:t>
        <a:bodyPr/>
        <a:lstStyle/>
        <a:p>
          <a:endParaRPr lang="en-US" sz="1800"/>
        </a:p>
      </dgm:t>
    </dgm:pt>
    <dgm:pt modelId="{74D41569-F493-458A-A548-8452740AB366}" type="pres">
      <dgm:prSet presAssocID="{ACCE07F4-8C3B-4A41-98C1-8C126F79FDF6}" presName="linearFlow" presStyleCnt="0">
        <dgm:presLayoutVars>
          <dgm:dir/>
          <dgm:animLvl val="lvl"/>
          <dgm:resizeHandles val="exact"/>
        </dgm:presLayoutVars>
      </dgm:prSet>
      <dgm:spPr/>
      <dgm:t>
        <a:bodyPr/>
        <a:lstStyle/>
        <a:p>
          <a:endParaRPr lang="en-US"/>
        </a:p>
      </dgm:t>
    </dgm:pt>
    <dgm:pt modelId="{ACFDEC2E-12F4-4D01-92AF-2E430E8B70DE}" type="pres">
      <dgm:prSet presAssocID="{B83E8E0F-BA97-4878-8401-6218C52F965B}" presName="composite" presStyleCnt="0"/>
      <dgm:spPr/>
    </dgm:pt>
    <dgm:pt modelId="{92D9727D-55BA-48AD-91CF-F8313CC79A3E}" type="pres">
      <dgm:prSet presAssocID="{B83E8E0F-BA97-4878-8401-6218C52F965B}" presName="parentText" presStyleLbl="alignNode1" presStyleIdx="0" presStyleCnt="1" custScaleX="95076">
        <dgm:presLayoutVars>
          <dgm:chMax val="1"/>
          <dgm:bulletEnabled val="1"/>
        </dgm:presLayoutVars>
      </dgm:prSet>
      <dgm:spPr/>
      <dgm:t>
        <a:bodyPr/>
        <a:lstStyle/>
        <a:p>
          <a:endParaRPr lang="en-US"/>
        </a:p>
      </dgm:t>
    </dgm:pt>
    <dgm:pt modelId="{540B9E8B-F21F-4A91-8307-05DFD734CA39}" type="pres">
      <dgm:prSet presAssocID="{B83E8E0F-BA97-4878-8401-6218C52F965B}" presName="descendantText" presStyleLbl="alignAcc1" presStyleIdx="0" presStyleCnt="1">
        <dgm:presLayoutVars>
          <dgm:bulletEnabled val="1"/>
        </dgm:presLayoutVars>
      </dgm:prSet>
      <dgm:spPr/>
      <dgm:t>
        <a:bodyPr/>
        <a:lstStyle/>
        <a:p>
          <a:endParaRPr lang="en-US"/>
        </a:p>
      </dgm:t>
    </dgm:pt>
  </dgm:ptLst>
  <dgm:cxnLst>
    <dgm:cxn modelId="{987861A5-18F0-4957-BCE2-DD3F1DE0C527}" type="presOf" srcId="{B83E8E0F-BA97-4878-8401-6218C52F965B}" destId="{92D9727D-55BA-48AD-91CF-F8313CC79A3E}" srcOrd="0" destOrd="0" presId="urn:microsoft.com/office/officeart/2005/8/layout/chevron2"/>
    <dgm:cxn modelId="{F9138D2F-12EE-4857-BA4E-F5F9A9769D5D}" srcId="{B83E8E0F-BA97-4878-8401-6218C52F965B}" destId="{60AED2AA-6F7E-4307-A5F7-6FC8229C5039}" srcOrd="0" destOrd="0" parTransId="{E3DD97CD-496F-4428-8A7E-DC14F121B978}" sibTransId="{51CD355A-3AE6-44EC-9EB5-9BE23E2446BD}"/>
    <dgm:cxn modelId="{AB06E272-F712-4C17-A5EE-A30241ADA44E}" type="presOf" srcId="{60AED2AA-6F7E-4307-A5F7-6FC8229C5039}" destId="{540B9E8B-F21F-4A91-8307-05DFD734CA39}" srcOrd="0" destOrd="0" presId="urn:microsoft.com/office/officeart/2005/8/layout/chevron2"/>
    <dgm:cxn modelId="{63F81BFD-1807-4F69-A625-E57DE0931682}" type="presOf" srcId="{ACCE07F4-8C3B-4A41-98C1-8C126F79FDF6}" destId="{74D41569-F493-458A-A548-8452740AB366}" srcOrd="0" destOrd="0" presId="urn:microsoft.com/office/officeart/2005/8/layout/chevron2"/>
    <dgm:cxn modelId="{C986F49C-2366-42CA-B754-C3CA82C254B1}" srcId="{ACCE07F4-8C3B-4A41-98C1-8C126F79FDF6}" destId="{B83E8E0F-BA97-4878-8401-6218C52F965B}" srcOrd="0" destOrd="0" parTransId="{2E4D5F29-42D8-4197-9DA8-5C46E742C6AA}" sibTransId="{6C82256B-CD00-4964-9927-1EAC7944C695}"/>
    <dgm:cxn modelId="{9C68FE96-1CED-4629-B356-D8F9CF3C0158}" type="presParOf" srcId="{74D41569-F493-458A-A548-8452740AB366}" destId="{ACFDEC2E-12F4-4D01-92AF-2E430E8B70DE}" srcOrd="0" destOrd="0" presId="urn:microsoft.com/office/officeart/2005/8/layout/chevron2"/>
    <dgm:cxn modelId="{DF8C81D9-6767-44E9-A10F-2579EE197D48}" type="presParOf" srcId="{ACFDEC2E-12F4-4D01-92AF-2E430E8B70DE}" destId="{92D9727D-55BA-48AD-91CF-F8313CC79A3E}" srcOrd="0" destOrd="0" presId="urn:microsoft.com/office/officeart/2005/8/layout/chevron2"/>
    <dgm:cxn modelId="{849F2F10-E489-4738-B78D-8FCC648F3C49}" type="presParOf" srcId="{ACFDEC2E-12F4-4D01-92AF-2E430E8B70DE}" destId="{540B9E8B-F21F-4A91-8307-05DFD734CA39}"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C226499-2D49-4D4B-8EC4-A36C287A72F1}" type="doc">
      <dgm:prSet loTypeId="urn:microsoft.com/office/officeart/2005/8/layout/process2" loCatId="process" qsTypeId="urn:microsoft.com/office/officeart/2005/8/quickstyle/simple1" qsCatId="simple" csTypeId="urn:microsoft.com/office/officeart/2005/8/colors/colorful4" csCatId="colorful" phldr="1"/>
      <dgm:spPr/>
    </dgm:pt>
    <dgm:pt modelId="{22D29CA9-0D2E-4D34-A488-2E2ED407CB65}">
      <dgm:prSet phldrT="[Texto]" custT="1"/>
      <dgm:spPr>
        <a:solidFill>
          <a:srgbClr val="FFC000"/>
        </a:solidFill>
      </dgm:spPr>
      <dgm:t>
        <a:bodyPr/>
        <a:lstStyle/>
        <a:p>
          <a:pPr algn="ctr"/>
          <a:r>
            <a:rPr lang="es-ES" sz="2400" b="1" i="1" dirty="0"/>
            <a:t>Durante las primeras semanas después de la cirugía, el departamento de nutrición y dietética deben realizar un esquema especial de alimentación</a:t>
          </a:r>
          <a:r>
            <a:rPr lang="es-ES" sz="2400" dirty="0"/>
            <a:t>.</a:t>
          </a:r>
        </a:p>
      </dgm:t>
    </dgm:pt>
    <dgm:pt modelId="{50BA2EC3-D205-4349-83B4-5818DB2C54BB}" type="parTrans" cxnId="{E64C10B2-FD53-48B3-A885-F5F6B524E73C}">
      <dgm:prSet/>
      <dgm:spPr/>
      <dgm:t>
        <a:bodyPr/>
        <a:lstStyle/>
        <a:p>
          <a:endParaRPr lang="es-ES" sz="2400"/>
        </a:p>
      </dgm:t>
    </dgm:pt>
    <dgm:pt modelId="{CEF848E2-95F0-416E-90B1-78436C60910E}" type="sibTrans" cxnId="{E64C10B2-FD53-48B3-A885-F5F6B524E73C}">
      <dgm:prSet custT="1"/>
      <dgm:spPr/>
      <dgm:t>
        <a:bodyPr/>
        <a:lstStyle/>
        <a:p>
          <a:endParaRPr lang="es-ES" sz="2400"/>
        </a:p>
      </dgm:t>
    </dgm:pt>
    <dgm:pt modelId="{3BA4C421-A81C-488A-A2F9-432D69C7B0AE}">
      <dgm:prSet phldrT="[Texto]" custT="1"/>
      <dgm:spPr/>
      <dgm:t>
        <a:bodyPr/>
        <a:lstStyle/>
        <a:p>
          <a:pPr algn="ctr"/>
          <a:r>
            <a:rPr lang="es-ES" sz="2400" b="1" i="1" dirty="0"/>
            <a:t>Recalcar la importancia de la leche materna y la acción </a:t>
          </a:r>
          <a:r>
            <a:rPr lang="es-ES" sz="2400" b="1" i="1" dirty="0" err="1"/>
            <a:t>cicatrizal</a:t>
          </a:r>
          <a:r>
            <a:rPr lang="es-ES" sz="2400" b="1" i="1" dirty="0"/>
            <a:t> del calostro.</a:t>
          </a:r>
        </a:p>
      </dgm:t>
    </dgm:pt>
    <dgm:pt modelId="{E74C7AAB-8D51-4564-BCF0-B350693458A9}" type="parTrans" cxnId="{E50D62B1-FA14-4EBE-89F2-0617D97AD2A5}">
      <dgm:prSet/>
      <dgm:spPr/>
      <dgm:t>
        <a:bodyPr/>
        <a:lstStyle/>
        <a:p>
          <a:endParaRPr lang="es-ES" sz="2400"/>
        </a:p>
      </dgm:t>
    </dgm:pt>
    <dgm:pt modelId="{6AFF289F-FAA1-4D37-98D8-CB001907F1F3}" type="sibTrans" cxnId="{E50D62B1-FA14-4EBE-89F2-0617D97AD2A5}">
      <dgm:prSet/>
      <dgm:spPr/>
      <dgm:t>
        <a:bodyPr/>
        <a:lstStyle/>
        <a:p>
          <a:endParaRPr lang="es-ES" sz="2400"/>
        </a:p>
      </dgm:t>
    </dgm:pt>
    <dgm:pt modelId="{DF930248-144E-46CD-AE16-F1A96BC51CBE}" type="pres">
      <dgm:prSet presAssocID="{CC226499-2D49-4D4B-8EC4-A36C287A72F1}" presName="linearFlow" presStyleCnt="0">
        <dgm:presLayoutVars>
          <dgm:resizeHandles val="exact"/>
        </dgm:presLayoutVars>
      </dgm:prSet>
      <dgm:spPr/>
    </dgm:pt>
    <dgm:pt modelId="{69FD804F-0676-46ED-BB67-E2D7DAD8B820}" type="pres">
      <dgm:prSet presAssocID="{22D29CA9-0D2E-4D34-A488-2E2ED407CB65}" presName="node" presStyleLbl="node1" presStyleIdx="0" presStyleCnt="2" custScaleX="84312" custLinFactNeighborX="1334" custLinFactNeighborY="-8103">
        <dgm:presLayoutVars>
          <dgm:bulletEnabled val="1"/>
        </dgm:presLayoutVars>
      </dgm:prSet>
      <dgm:spPr/>
      <dgm:t>
        <a:bodyPr/>
        <a:lstStyle/>
        <a:p>
          <a:endParaRPr lang="en-US"/>
        </a:p>
      </dgm:t>
    </dgm:pt>
    <dgm:pt modelId="{0FEDA1CD-BBBE-4485-A9BF-442528FB9914}" type="pres">
      <dgm:prSet presAssocID="{CEF848E2-95F0-416E-90B1-78436C60910E}" presName="sibTrans" presStyleLbl="sibTrans2D1" presStyleIdx="0" presStyleCnt="1"/>
      <dgm:spPr/>
      <dgm:t>
        <a:bodyPr/>
        <a:lstStyle/>
        <a:p>
          <a:endParaRPr lang="en-US"/>
        </a:p>
      </dgm:t>
    </dgm:pt>
    <dgm:pt modelId="{6444AA7A-2373-46F0-B163-BC42F60BC8DB}" type="pres">
      <dgm:prSet presAssocID="{CEF848E2-95F0-416E-90B1-78436C60910E}" presName="connectorText" presStyleLbl="sibTrans2D1" presStyleIdx="0" presStyleCnt="1"/>
      <dgm:spPr/>
      <dgm:t>
        <a:bodyPr/>
        <a:lstStyle/>
        <a:p>
          <a:endParaRPr lang="en-US"/>
        </a:p>
      </dgm:t>
    </dgm:pt>
    <dgm:pt modelId="{BC6648AC-9BAB-484E-B5BE-8F9D913E5EAE}" type="pres">
      <dgm:prSet presAssocID="{3BA4C421-A81C-488A-A2F9-432D69C7B0AE}" presName="node" presStyleLbl="node1" presStyleIdx="1" presStyleCnt="2" custScaleX="88955">
        <dgm:presLayoutVars>
          <dgm:bulletEnabled val="1"/>
        </dgm:presLayoutVars>
      </dgm:prSet>
      <dgm:spPr/>
      <dgm:t>
        <a:bodyPr/>
        <a:lstStyle/>
        <a:p>
          <a:endParaRPr lang="en-US"/>
        </a:p>
      </dgm:t>
    </dgm:pt>
  </dgm:ptLst>
  <dgm:cxnLst>
    <dgm:cxn modelId="{E64C10B2-FD53-48B3-A885-F5F6B524E73C}" srcId="{CC226499-2D49-4D4B-8EC4-A36C287A72F1}" destId="{22D29CA9-0D2E-4D34-A488-2E2ED407CB65}" srcOrd="0" destOrd="0" parTransId="{50BA2EC3-D205-4349-83B4-5818DB2C54BB}" sibTransId="{CEF848E2-95F0-416E-90B1-78436C60910E}"/>
    <dgm:cxn modelId="{82B0972B-85A9-4676-B598-4533FACB8E93}" type="presOf" srcId="{CC226499-2D49-4D4B-8EC4-A36C287A72F1}" destId="{DF930248-144E-46CD-AE16-F1A96BC51CBE}" srcOrd="0" destOrd="0" presId="urn:microsoft.com/office/officeart/2005/8/layout/process2"/>
    <dgm:cxn modelId="{ECC2FE63-DE49-4C91-B5D4-A5645E862C85}" type="presOf" srcId="{22D29CA9-0D2E-4D34-A488-2E2ED407CB65}" destId="{69FD804F-0676-46ED-BB67-E2D7DAD8B820}" srcOrd="0" destOrd="0" presId="urn:microsoft.com/office/officeart/2005/8/layout/process2"/>
    <dgm:cxn modelId="{60EC7375-555D-48FC-9ACF-6F4AF5324829}" type="presOf" srcId="{CEF848E2-95F0-416E-90B1-78436C60910E}" destId="{0FEDA1CD-BBBE-4485-A9BF-442528FB9914}" srcOrd="0" destOrd="0" presId="urn:microsoft.com/office/officeart/2005/8/layout/process2"/>
    <dgm:cxn modelId="{E50D62B1-FA14-4EBE-89F2-0617D97AD2A5}" srcId="{CC226499-2D49-4D4B-8EC4-A36C287A72F1}" destId="{3BA4C421-A81C-488A-A2F9-432D69C7B0AE}" srcOrd="1" destOrd="0" parTransId="{E74C7AAB-8D51-4564-BCF0-B350693458A9}" sibTransId="{6AFF289F-FAA1-4D37-98D8-CB001907F1F3}"/>
    <dgm:cxn modelId="{0FC2F621-490E-4E8D-97DE-D1583A06D7F2}" type="presOf" srcId="{3BA4C421-A81C-488A-A2F9-432D69C7B0AE}" destId="{BC6648AC-9BAB-484E-B5BE-8F9D913E5EAE}" srcOrd="0" destOrd="0" presId="urn:microsoft.com/office/officeart/2005/8/layout/process2"/>
    <dgm:cxn modelId="{BC0C4873-1BEF-4C67-894F-115BB7D6FB3B}" type="presOf" srcId="{CEF848E2-95F0-416E-90B1-78436C60910E}" destId="{6444AA7A-2373-46F0-B163-BC42F60BC8DB}" srcOrd="1" destOrd="0" presId="urn:microsoft.com/office/officeart/2005/8/layout/process2"/>
    <dgm:cxn modelId="{968DAFFC-FC0B-461A-B9A6-411453825A8F}" type="presParOf" srcId="{DF930248-144E-46CD-AE16-F1A96BC51CBE}" destId="{69FD804F-0676-46ED-BB67-E2D7DAD8B820}" srcOrd="0" destOrd="0" presId="urn:microsoft.com/office/officeart/2005/8/layout/process2"/>
    <dgm:cxn modelId="{B6433428-4A59-48EA-AE02-227E55F3C920}" type="presParOf" srcId="{DF930248-144E-46CD-AE16-F1A96BC51CBE}" destId="{0FEDA1CD-BBBE-4485-A9BF-442528FB9914}" srcOrd="1" destOrd="0" presId="urn:microsoft.com/office/officeart/2005/8/layout/process2"/>
    <dgm:cxn modelId="{101BA91A-785D-42A3-BF77-6E1D99A8D202}" type="presParOf" srcId="{0FEDA1CD-BBBE-4485-A9BF-442528FB9914}" destId="{6444AA7A-2373-46F0-B163-BC42F60BC8DB}" srcOrd="0" destOrd="0" presId="urn:microsoft.com/office/officeart/2005/8/layout/process2"/>
    <dgm:cxn modelId="{2D36A118-0B9E-47F5-8063-D17CBE823254}" type="presParOf" srcId="{DF930248-144E-46CD-AE16-F1A96BC51CBE}" destId="{BC6648AC-9BAB-484E-B5BE-8F9D913E5EAE}"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C616F0-942D-4714-BDB1-25A7045EF722}" type="doc">
      <dgm:prSet loTypeId="urn:microsoft.com/office/officeart/2005/8/layout/vList5" loCatId="list" qsTypeId="urn:microsoft.com/office/officeart/2005/8/quickstyle/simple1" qsCatId="simple" csTypeId="urn:microsoft.com/office/officeart/2005/8/colors/accent3_4" csCatId="accent3" phldr="1"/>
      <dgm:spPr/>
      <dgm:t>
        <a:bodyPr/>
        <a:lstStyle/>
        <a:p>
          <a:endParaRPr lang="es-CO"/>
        </a:p>
      </dgm:t>
    </dgm:pt>
    <dgm:pt modelId="{957BD8C8-7B7A-4FE5-BFB0-0E65336AFF2F}">
      <dgm:prSet phldrT="[Texto]" custT="1"/>
      <dgm:spPr/>
      <dgm:t>
        <a:bodyPr/>
        <a:lstStyle/>
        <a:p>
          <a:pPr algn="just"/>
          <a:r>
            <a:rPr lang="es-CO" sz="1800" dirty="0"/>
            <a:t>Inicialmente presiona la opción  de  </a:t>
          </a:r>
          <a:r>
            <a:rPr lang="es-MX" sz="1800" b="1" dirty="0"/>
            <a:t>Modelos 3D en Realidad Aumentada</a:t>
          </a:r>
          <a:r>
            <a:rPr lang="es-CO" sz="1800" dirty="0"/>
            <a:t> utiliza los marcadores de la cartilla y enfócalos con la cámara.</a:t>
          </a:r>
        </a:p>
      </dgm:t>
    </dgm:pt>
    <dgm:pt modelId="{034A3B8A-F9B7-418F-847B-6D9CC584AE76}" type="parTrans" cxnId="{8A009CD4-BFD1-4A5D-B84E-17C55686E37C}">
      <dgm:prSet/>
      <dgm:spPr/>
      <dgm:t>
        <a:bodyPr/>
        <a:lstStyle/>
        <a:p>
          <a:pPr algn="just"/>
          <a:endParaRPr lang="es-CO"/>
        </a:p>
      </dgm:t>
    </dgm:pt>
    <dgm:pt modelId="{436F0569-603F-4DA1-81D3-E6E2E45DB9C9}" type="sibTrans" cxnId="{8A009CD4-BFD1-4A5D-B84E-17C55686E37C}">
      <dgm:prSet/>
      <dgm:spPr/>
      <dgm:t>
        <a:bodyPr/>
        <a:lstStyle/>
        <a:p>
          <a:pPr algn="just"/>
          <a:endParaRPr lang="es-CO"/>
        </a:p>
      </dgm:t>
    </dgm:pt>
    <dgm:pt modelId="{7E23CDA6-1C3F-4779-A45A-06EF6AD04B80}" type="pres">
      <dgm:prSet presAssocID="{57C616F0-942D-4714-BDB1-25A7045EF722}" presName="Name0" presStyleCnt="0">
        <dgm:presLayoutVars>
          <dgm:dir/>
          <dgm:animLvl val="lvl"/>
          <dgm:resizeHandles val="exact"/>
        </dgm:presLayoutVars>
      </dgm:prSet>
      <dgm:spPr/>
      <dgm:t>
        <a:bodyPr/>
        <a:lstStyle/>
        <a:p>
          <a:endParaRPr lang="en-US"/>
        </a:p>
      </dgm:t>
    </dgm:pt>
    <dgm:pt modelId="{9772FBCE-14D9-4568-9167-4BC62C313722}" type="pres">
      <dgm:prSet presAssocID="{957BD8C8-7B7A-4FE5-BFB0-0E65336AFF2F}" presName="linNode" presStyleCnt="0"/>
      <dgm:spPr/>
    </dgm:pt>
    <dgm:pt modelId="{5734B536-EA66-4B0F-9EBA-5ED5E5E16929}" type="pres">
      <dgm:prSet presAssocID="{957BD8C8-7B7A-4FE5-BFB0-0E65336AFF2F}" presName="parentText" presStyleLbl="node1" presStyleIdx="0" presStyleCnt="1" custScaleX="277778" custScaleY="72722" custLinFactNeighborX="1082" custLinFactNeighborY="1957">
        <dgm:presLayoutVars>
          <dgm:chMax val="1"/>
          <dgm:bulletEnabled val="1"/>
        </dgm:presLayoutVars>
      </dgm:prSet>
      <dgm:spPr/>
      <dgm:t>
        <a:bodyPr/>
        <a:lstStyle/>
        <a:p>
          <a:endParaRPr lang="en-US"/>
        </a:p>
      </dgm:t>
    </dgm:pt>
  </dgm:ptLst>
  <dgm:cxnLst>
    <dgm:cxn modelId="{E06DFE99-26F4-43D2-9D2F-E54D8EA7EA93}" type="presOf" srcId="{57C616F0-942D-4714-BDB1-25A7045EF722}" destId="{7E23CDA6-1C3F-4779-A45A-06EF6AD04B80}" srcOrd="0" destOrd="0" presId="urn:microsoft.com/office/officeart/2005/8/layout/vList5"/>
    <dgm:cxn modelId="{8A009CD4-BFD1-4A5D-B84E-17C55686E37C}" srcId="{57C616F0-942D-4714-BDB1-25A7045EF722}" destId="{957BD8C8-7B7A-4FE5-BFB0-0E65336AFF2F}" srcOrd="0" destOrd="0" parTransId="{034A3B8A-F9B7-418F-847B-6D9CC584AE76}" sibTransId="{436F0569-603F-4DA1-81D3-E6E2E45DB9C9}"/>
    <dgm:cxn modelId="{E6EAD172-134D-4F7C-9E7C-C69426193E56}" type="presOf" srcId="{957BD8C8-7B7A-4FE5-BFB0-0E65336AFF2F}" destId="{5734B536-EA66-4B0F-9EBA-5ED5E5E16929}" srcOrd="0" destOrd="0" presId="urn:microsoft.com/office/officeart/2005/8/layout/vList5"/>
    <dgm:cxn modelId="{9233FFBD-F87A-4B3D-83E5-BF68FF015F32}" type="presParOf" srcId="{7E23CDA6-1C3F-4779-A45A-06EF6AD04B80}" destId="{9772FBCE-14D9-4568-9167-4BC62C313722}" srcOrd="0" destOrd="0" presId="urn:microsoft.com/office/officeart/2005/8/layout/vList5"/>
    <dgm:cxn modelId="{B83F3AAF-02C0-4A19-90B3-598EAA7C717F}" type="presParOf" srcId="{9772FBCE-14D9-4568-9167-4BC62C313722}" destId="{5734B536-EA66-4B0F-9EBA-5ED5E5E16929}"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0398999-A83B-4DEE-AB19-00FE18AE601F}"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BC6E8250-278B-495C-8238-CACDC026A79A}">
      <dgm:prSet phldrT="[Text]" custT="1"/>
      <dgm:spPr/>
      <dgm:t>
        <a:bodyPr/>
        <a:lstStyle/>
        <a:p>
          <a:pPr algn="just"/>
          <a:r>
            <a:rPr lang="es-ES" sz="2200" dirty="0"/>
            <a:t>Durante las comidas, sostenga a su bebé en posición vertical, o semi-vertical. Esto ayuda a que la leche fluya hacia la garganta. </a:t>
          </a:r>
          <a:endParaRPr lang="en-US" sz="2200" dirty="0"/>
        </a:p>
      </dgm:t>
    </dgm:pt>
    <dgm:pt modelId="{F63A1A6D-1BB0-494F-86DA-439ABF79E415}" type="parTrans" cxnId="{5A5745B5-1DE7-4E42-952B-892FD2029704}">
      <dgm:prSet/>
      <dgm:spPr/>
      <dgm:t>
        <a:bodyPr/>
        <a:lstStyle/>
        <a:p>
          <a:endParaRPr lang="en-US" sz="2200"/>
        </a:p>
      </dgm:t>
    </dgm:pt>
    <dgm:pt modelId="{0C769208-956B-4346-BB1F-9F789FBE40B7}" type="sibTrans" cxnId="{5A5745B5-1DE7-4E42-952B-892FD2029704}">
      <dgm:prSet custT="1"/>
      <dgm:spPr/>
      <dgm:t>
        <a:bodyPr/>
        <a:lstStyle/>
        <a:p>
          <a:endParaRPr lang="en-US" sz="2200"/>
        </a:p>
      </dgm:t>
    </dgm:pt>
    <dgm:pt modelId="{71F689DA-4A74-43DC-AD28-39F1C3B805CA}">
      <dgm:prSet phldrT="[Text]" custT="1"/>
      <dgm:spPr/>
      <dgm:t>
        <a:bodyPr/>
        <a:lstStyle/>
        <a:p>
          <a:pPr algn="just"/>
          <a:r>
            <a:rPr lang="es-ES" sz="2200" dirty="0"/>
            <a:t>Haga eructar a su bebé con frecuencia. Los bebés con hendiduras tienden a tragar más aire que otros bebés, por lo que necesitan también eructar más. </a:t>
          </a:r>
          <a:endParaRPr lang="en-US" sz="2200" dirty="0"/>
        </a:p>
      </dgm:t>
    </dgm:pt>
    <dgm:pt modelId="{C4D28211-BBC3-4779-8110-801586EA75CF}" type="parTrans" cxnId="{B7BFAEBE-8DB4-4197-B252-FDE873B17E66}">
      <dgm:prSet/>
      <dgm:spPr/>
      <dgm:t>
        <a:bodyPr/>
        <a:lstStyle/>
        <a:p>
          <a:endParaRPr lang="en-US" sz="2200"/>
        </a:p>
      </dgm:t>
    </dgm:pt>
    <dgm:pt modelId="{4553092F-E5E5-4A23-8824-CD7E549BA9B6}" type="sibTrans" cxnId="{B7BFAEBE-8DB4-4197-B252-FDE873B17E66}">
      <dgm:prSet custT="1"/>
      <dgm:spPr/>
      <dgm:t>
        <a:bodyPr/>
        <a:lstStyle/>
        <a:p>
          <a:endParaRPr lang="en-US" sz="2200"/>
        </a:p>
      </dgm:t>
    </dgm:pt>
    <dgm:pt modelId="{0AA8B6DC-A588-4984-AC04-AA76842E486C}">
      <dgm:prSet phldrT="[Text]" custT="1"/>
      <dgm:spPr/>
      <dgm:t>
        <a:bodyPr/>
        <a:lstStyle/>
        <a:p>
          <a:pPr algn="just"/>
          <a:r>
            <a:rPr lang="es-ES" sz="2200" dirty="0"/>
            <a:t>Trate de ser paciente. Con un poco de tiempo y práctica, se volverá una experta en alimentar a su bebé.</a:t>
          </a:r>
          <a:endParaRPr lang="en-US" sz="2200" dirty="0"/>
        </a:p>
      </dgm:t>
    </dgm:pt>
    <dgm:pt modelId="{7330C662-26AE-42DE-8C9A-3D3E6F87EB02}" type="parTrans" cxnId="{9100797C-B888-48F0-B3AB-CB6B8039F81C}">
      <dgm:prSet/>
      <dgm:spPr/>
      <dgm:t>
        <a:bodyPr/>
        <a:lstStyle/>
        <a:p>
          <a:endParaRPr lang="en-US" sz="2200"/>
        </a:p>
      </dgm:t>
    </dgm:pt>
    <dgm:pt modelId="{A6DC7BB8-009B-4588-A623-F539EF48534F}" type="sibTrans" cxnId="{9100797C-B888-48F0-B3AB-CB6B8039F81C}">
      <dgm:prSet/>
      <dgm:spPr/>
      <dgm:t>
        <a:bodyPr/>
        <a:lstStyle/>
        <a:p>
          <a:endParaRPr lang="en-US" sz="2200"/>
        </a:p>
      </dgm:t>
    </dgm:pt>
    <dgm:pt modelId="{6548A203-7A8A-436E-B397-98BCA3012E20}" type="pres">
      <dgm:prSet presAssocID="{50398999-A83B-4DEE-AB19-00FE18AE601F}" presName="outerComposite" presStyleCnt="0">
        <dgm:presLayoutVars>
          <dgm:chMax val="5"/>
          <dgm:dir/>
          <dgm:resizeHandles val="exact"/>
        </dgm:presLayoutVars>
      </dgm:prSet>
      <dgm:spPr/>
      <dgm:t>
        <a:bodyPr/>
        <a:lstStyle/>
        <a:p>
          <a:endParaRPr lang="en-US"/>
        </a:p>
      </dgm:t>
    </dgm:pt>
    <dgm:pt modelId="{365CC49B-3789-42B0-BCE3-71273B2F04A0}" type="pres">
      <dgm:prSet presAssocID="{50398999-A83B-4DEE-AB19-00FE18AE601F}" presName="dummyMaxCanvas" presStyleCnt="0">
        <dgm:presLayoutVars/>
      </dgm:prSet>
      <dgm:spPr/>
    </dgm:pt>
    <dgm:pt modelId="{31837E93-C332-4C5C-8A6A-76B5B5BD537D}" type="pres">
      <dgm:prSet presAssocID="{50398999-A83B-4DEE-AB19-00FE18AE601F}" presName="ThreeNodes_1" presStyleLbl="node1" presStyleIdx="0" presStyleCnt="3">
        <dgm:presLayoutVars>
          <dgm:bulletEnabled val="1"/>
        </dgm:presLayoutVars>
      </dgm:prSet>
      <dgm:spPr/>
      <dgm:t>
        <a:bodyPr/>
        <a:lstStyle/>
        <a:p>
          <a:endParaRPr lang="en-US"/>
        </a:p>
      </dgm:t>
    </dgm:pt>
    <dgm:pt modelId="{6FC5114C-E11C-4A5D-BDD9-699B9E226375}" type="pres">
      <dgm:prSet presAssocID="{50398999-A83B-4DEE-AB19-00FE18AE601F}" presName="ThreeNodes_2" presStyleLbl="node1" presStyleIdx="1" presStyleCnt="3">
        <dgm:presLayoutVars>
          <dgm:bulletEnabled val="1"/>
        </dgm:presLayoutVars>
      </dgm:prSet>
      <dgm:spPr/>
      <dgm:t>
        <a:bodyPr/>
        <a:lstStyle/>
        <a:p>
          <a:endParaRPr lang="en-US"/>
        </a:p>
      </dgm:t>
    </dgm:pt>
    <dgm:pt modelId="{5448A1AB-387B-4558-9E2C-16C8CA0936D0}" type="pres">
      <dgm:prSet presAssocID="{50398999-A83B-4DEE-AB19-00FE18AE601F}" presName="ThreeNodes_3" presStyleLbl="node1" presStyleIdx="2" presStyleCnt="3">
        <dgm:presLayoutVars>
          <dgm:bulletEnabled val="1"/>
        </dgm:presLayoutVars>
      </dgm:prSet>
      <dgm:spPr/>
      <dgm:t>
        <a:bodyPr/>
        <a:lstStyle/>
        <a:p>
          <a:endParaRPr lang="en-US"/>
        </a:p>
      </dgm:t>
    </dgm:pt>
    <dgm:pt modelId="{82F7DA2B-FF45-495F-917C-EC8EFC923866}" type="pres">
      <dgm:prSet presAssocID="{50398999-A83B-4DEE-AB19-00FE18AE601F}" presName="ThreeConn_1-2" presStyleLbl="fgAccFollowNode1" presStyleIdx="0" presStyleCnt="2">
        <dgm:presLayoutVars>
          <dgm:bulletEnabled val="1"/>
        </dgm:presLayoutVars>
      </dgm:prSet>
      <dgm:spPr/>
      <dgm:t>
        <a:bodyPr/>
        <a:lstStyle/>
        <a:p>
          <a:endParaRPr lang="en-US"/>
        </a:p>
      </dgm:t>
    </dgm:pt>
    <dgm:pt modelId="{66A96E47-E69D-4C31-AA95-BCAC5E57D09D}" type="pres">
      <dgm:prSet presAssocID="{50398999-A83B-4DEE-AB19-00FE18AE601F}" presName="ThreeConn_2-3" presStyleLbl="fgAccFollowNode1" presStyleIdx="1" presStyleCnt="2">
        <dgm:presLayoutVars>
          <dgm:bulletEnabled val="1"/>
        </dgm:presLayoutVars>
      </dgm:prSet>
      <dgm:spPr/>
      <dgm:t>
        <a:bodyPr/>
        <a:lstStyle/>
        <a:p>
          <a:endParaRPr lang="en-US"/>
        </a:p>
      </dgm:t>
    </dgm:pt>
    <dgm:pt modelId="{1C032D1A-426A-4EFE-BCB6-9C9F294FC9B0}" type="pres">
      <dgm:prSet presAssocID="{50398999-A83B-4DEE-AB19-00FE18AE601F}" presName="ThreeNodes_1_text" presStyleLbl="node1" presStyleIdx="2" presStyleCnt="3">
        <dgm:presLayoutVars>
          <dgm:bulletEnabled val="1"/>
        </dgm:presLayoutVars>
      </dgm:prSet>
      <dgm:spPr/>
      <dgm:t>
        <a:bodyPr/>
        <a:lstStyle/>
        <a:p>
          <a:endParaRPr lang="en-US"/>
        </a:p>
      </dgm:t>
    </dgm:pt>
    <dgm:pt modelId="{AA886480-90F3-4DFB-A1CF-70F80FAFFED3}" type="pres">
      <dgm:prSet presAssocID="{50398999-A83B-4DEE-AB19-00FE18AE601F}" presName="ThreeNodes_2_text" presStyleLbl="node1" presStyleIdx="2" presStyleCnt="3">
        <dgm:presLayoutVars>
          <dgm:bulletEnabled val="1"/>
        </dgm:presLayoutVars>
      </dgm:prSet>
      <dgm:spPr/>
      <dgm:t>
        <a:bodyPr/>
        <a:lstStyle/>
        <a:p>
          <a:endParaRPr lang="en-US"/>
        </a:p>
      </dgm:t>
    </dgm:pt>
    <dgm:pt modelId="{945C50DC-2B07-4224-AB21-F0D870A8A1CD}" type="pres">
      <dgm:prSet presAssocID="{50398999-A83B-4DEE-AB19-00FE18AE601F}" presName="ThreeNodes_3_text" presStyleLbl="node1" presStyleIdx="2" presStyleCnt="3">
        <dgm:presLayoutVars>
          <dgm:bulletEnabled val="1"/>
        </dgm:presLayoutVars>
      </dgm:prSet>
      <dgm:spPr/>
      <dgm:t>
        <a:bodyPr/>
        <a:lstStyle/>
        <a:p>
          <a:endParaRPr lang="en-US"/>
        </a:p>
      </dgm:t>
    </dgm:pt>
  </dgm:ptLst>
  <dgm:cxnLst>
    <dgm:cxn modelId="{1CE33754-5237-4CB3-8ADB-F9A5079A6E2B}" type="presOf" srcId="{50398999-A83B-4DEE-AB19-00FE18AE601F}" destId="{6548A203-7A8A-436E-B397-98BCA3012E20}" srcOrd="0" destOrd="0" presId="urn:microsoft.com/office/officeart/2005/8/layout/vProcess5"/>
    <dgm:cxn modelId="{DC110AA0-490E-43F2-B5AE-4C44052CD9CD}" type="presOf" srcId="{BC6E8250-278B-495C-8238-CACDC026A79A}" destId="{31837E93-C332-4C5C-8A6A-76B5B5BD537D}" srcOrd="0" destOrd="0" presId="urn:microsoft.com/office/officeart/2005/8/layout/vProcess5"/>
    <dgm:cxn modelId="{B7944604-EDB2-49DE-9433-78BBA6969932}" type="presOf" srcId="{4553092F-E5E5-4A23-8824-CD7E549BA9B6}" destId="{66A96E47-E69D-4C31-AA95-BCAC5E57D09D}" srcOrd="0" destOrd="0" presId="urn:microsoft.com/office/officeart/2005/8/layout/vProcess5"/>
    <dgm:cxn modelId="{9100797C-B888-48F0-B3AB-CB6B8039F81C}" srcId="{50398999-A83B-4DEE-AB19-00FE18AE601F}" destId="{0AA8B6DC-A588-4984-AC04-AA76842E486C}" srcOrd="2" destOrd="0" parTransId="{7330C662-26AE-42DE-8C9A-3D3E6F87EB02}" sibTransId="{A6DC7BB8-009B-4588-A623-F539EF48534F}"/>
    <dgm:cxn modelId="{516AE96F-AF90-4F24-8834-784BF946EA79}" type="presOf" srcId="{0C769208-956B-4346-BB1F-9F789FBE40B7}" destId="{82F7DA2B-FF45-495F-917C-EC8EFC923866}" srcOrd="0" destOrd="0" presId="urn:microsoft.com/office/officeart/2005/8/layout/vProcess5"/>
    <dgm:cxn modelId="{712E3412-D011-44FA-B2DC-74301BC09CF8}" type="presOf" srcId="{0AA8B6DC-A588-4984-AC04-AA76842E486C}" destId="{945C50DC-2B07-4224-AB21-F0D870A8A1CD}" srcOrd="1" destOrd="0" presId="urn:microsoft.com/office/officeart/2005/8/layout/vProcess5"/>
    <dgm:cxn modelId="{5A5745B5-1DE7-4E42-952B-892FD2029704}" srcId="{50398999-A83B-4DEE-AB19-00FE18AE601F}" destId="{BC6E8250-278B-495C-8238-CACDC026A79A}" srcOrd="0" destOrd="0" parTransId="{F63A1A6D-1BB0-494F-86DA-439ABF79E415}" sibTransId="{0C769208-956B-4346-BB1F-9F789FBE40B7}"/>
    <dgm:cxn modelId="{BC5EF766-2DE9-4E12-8E42-B88592ADEFE9}" type="presOf" srcId="{71F689DA-4A74-43DC-AD28-39F1C3B805CA}" destId="{6FC5114C-E11C-4A5D-BDD9-699B9E226375}" srcOrd="0" destOrd="0" presId="urn:microsoft.com/office/officeart/2005/8/layout/vProcess5"/>
    <dgm:cxn modelId="{BC1242E7-1409-4E7F-B714-572A951651AC}" type="presOf" srcId="{0AA8B6DC-A588-4984-AC04-AA76842E486C}" destId="{5448A1AB-387B-4558-9E2C-16C8CA0936D0}" srcOrd="0" destOrd="0" presId="urn:microsoft.com/office/officeart/2005/8/layout/vProcess5"/>
    <dgm:cxn modelId="{B7BFAEBE-8DB4-4197-B252-FDE873B17E66}" srcId="{50398999-A83B-4DEE-AB19-00FE18AE601F}" destId="{71F689DA-4A74-43DC-AD28-39F1C3B805CA}" srcOrd="1" destOrd="0" parTransId="{C4D28211-BBC3-4779-8110-801586EA75CF}" sibTransId="{4553092F-E5E5-4A23-8824-CD7E549BA9B6}"/>
    <dgm:cxn modelId="{5D687AFF-B96D-4BAB-8E9A-F927EB3DD2BC}" type="presOf" srcId="{BC6E8250-278B-495C-8238-CACDC026A79A}" destId="{1C032D1A-426A-4EFE-BCB6-9C9F294FC9B0}" srcOrd="1" destOrd="0" presId="urn:microsoft.com/office/officeart/2005/8/layout/vProcess5"/>
    <dgm:cxn modelId="{06F0ED2E-30F2-4A78-8BB1-B87E06548A80}" type="presOf" srcId="{71F689DA-4A74-43DC-AD28-39F1C3B805CA}" destId="{AA886480-90F3-4DFB-A1CF-70F80FAFFED3}" srcOrd="1" destOrd="0" presId="urn:microsoft.com/office/officeart/2005/8/layout/vProcess5"/>
    <dgm:cxn modelId="{34592283-0C22-4229-845E-CB867E8026DC}" type="presParOf" srcId="{6548A203-7A8A-436E-B397-98BCA3012E20}" destId="{365CC49B-3789-42B0-BCE3-71273B2F04A0}" srcOrd="0" destOrd="0" presId="urn:microsoft.com/office/officeart/2005/8/layout/vProcess5"/>
    <dgm:cxn modelId="{B06D9E5B-A13C-4E9D-B036-6410F2BA06F1}" type="presParOf" srcId="{6548A203-7A8A-436E-B397-98BCA3012E20}" destId="{31837E93-C332-4C5C-8A6A-76B5B5BD537D}" srcOrd="1" destOrd="0" presId="urn:microsoft.com/office/officeart/2005/8/layout/vProcess5"/>
    <dgm:cxn modelId="{84E28DE2-AF5E-4F0B-BA2B-61162C93C672}" type="presParOf" srcId="{6548A203-7A8A-436E-B397-98BCA3012E20}" destId="{6FC5114C-E11C-4A5D-BDD9-699B9E226375}" srcOrd="2" destOrd="0" presId="urn:microsoft.com/office/officeart/2005/8/layout/vProcess5"/>
    <dgm:cxn modelId="{5EDAA2FD-26D7-4A0E-B39E-2B7E06BC1893}" type="presParOf" srcId="{6548A203-7A8A-436E-B397-98BCA3012E20}" destId="{5448A1AB-387B-4558-9E2C-16C8CA0936D0}" srcOrd="3" destOrd="0" presId="urn:microsoft.com/office/officeart/2005/8/layout/vProcess5"/>
    <dgm:cxn modelId="{F32FD277-F0C5-4F0D-8F8F-22F3983674C0}" type="presParOf" srcId="{6548A203-7A8A-436E-B397-98BCA3012E20}" destId="{82F7DA2B-FF45-495F-917C-EC8EFC923866}" srcOrd="4" destOrd="0" presId="urn:microsoft.com/office/officeart/2005/8/layout/vProcess5"/>
    <dgm:cxn modelId="{B103C5E3-75DE-4416-8208-DDF5DF1A5F1E}" type="presParOf" srcId="{6548A203-7A8A-436E-B397-98BCA3012E20}" destId="{66A96E47-E69D-4C31-AA95-BCAC5E57D09D}" srcOrd="5" destOrd="0" presId="urn:microsoft.com/office/officeart/2005/8/layout/vProcess5"/>
    <dgm:cxn modelId="{FCCDD733-C38B-4101-AE6B-BEFD13D20CA0}" type="presParOf" srcId="{6548A203-7A8A-436E-B397-98BCA3012E20}" destId="{1C032D1A-426A-4EFE-BCB6-9C9F294FC9B0}" srcOrd="6" destOrd="0" presId="urn:microsoft.com/office/officeart/2005/8/layout/vProcess5"/>
    <dgm:cxn modelId="{B5297332-A140-4C1D-AA24-4737B68B70EC}" type="presParOf" srcId="{6548A203-7A8A-436E-B397-98BCA3012E20}" destId="{AA886480-90F3-4DFB-A1CF-70F80FAFFED3}" srcOrd="7" destOrd="0" presId="urn:microsoft.com/office/officeart/2005/8/layout/vProcess5"/>
    <dgm:cxn modelId="{DAA4477F-3EAF-4863-85A8-9FB315F49DAD}" type="presParOf" srcId="{6548A203-7A8A-436E-B397-98BCA3012E20}" destId="{945C50DC-2B07-4224-AB21-F0D870A8A1CD}"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40CCFE5-B0B0-4322-9F1C-1C61F1446DF8}" type="doc">
      <dgm:prSet loTypeId="urn:microsoft.com/office/officeart/2005/8/layout/hProcess7#1" loCatId="list" qsTypeId="urn:microsoft.com/office/officeart/2005/8/quickstyle/simple1" qsCatId="simple" csTypeId="urn:microsoft.com/office/officeart/2005/8/colors/colorful4" csCatId="colorful" phldr="1"/>
      <dgm:spPr/>
      <dgm:t>
        <a:bodyPr/>
        <a:lstStyle/>
        <a:p>
          <a:endParaRPr lang="es-ES"/>
        </a:p>
      </dgm:t>
    </dgm:pt>
    <dgm:pt modelId="{18C7B720-95EB-43B5-BEB7-758ABD3D56C9}">
      <dgm:prSet phldrT="[Texto]"/>
      <dgm:spPr/>
      <dgm:t>
        <a:bodyPr/>
        <a:lstStyle/>
        <a:p>
          <a:endParaRPr lang="es-ES" dirty="0"/>
        </a:p>
      </dgm:t>
    </dgm:pt>
    <dgm:pt modelId="{D233D0A9-19E3-4396-850C-8B4368336B4A}" type="parTrans" cxnId="{98FC277D-1970-4AB2-868F-FE8201920FC5}">
      <dgm:prSet/>
      <dgm:spPr/>
      <dgm:t>
        <a:bodyPr/>
        <a:lstStyle/>
        <a:p>
          <a:endParaRPr lang="es-ES"/>
        </a:p>
      </dgm:t>
    </dgm:pt>
    <dgm:pt modelId="{42FF25BF-7ED5-46A0-AE72-BF7BF7722B9C}" type="sibTrans" cxnId="{98FC277D-1970-4AB2-868F-FE8201920FC5}">
      <dgm:prSet/>
      <dgm:spPr/>
      <dgm:t>
        <a:bodyPr/>
        <a:lstStyle/>
        <a:p>
          <a:endParaRPr lang="es-ES"/>
        </a:p>
      </dgm:t>
    </dgm:pt>
    <dgm:pt modelId="{40C969C1-9029-4B10-BC89-024D693CB35E}">
      <dgm:prSet phldrT="[Texto]" custT="1"/>
      <dgm:spPr/>
      <dgm:t>
        <a:bodyPr/>
        <a:lstStyle/>
        <a:p>
          <a:r>
            <a:rPr lang="es-ES" sz="2000" b="1" i="1" dirty="0">
              <a:effectLst>
                <a:outerShdw blurRad="38100" dist="38100" dir="2700000" algn="tl">
                  <a:srgbClr val="000000">
                    <a:alpha val="43137"/>
                  </a:srgbClr>
                </a:outerShdw>
              </a:effectLst>
            </a:rPr>
            <a:t>El tratamiento se inicia con placas obturadoras palatinas, las cuales van a permitir la deglución y el desarrollo de las apófisis palatinas del maxilar superior y la oclusión dentaria. </a:t>
          </a:r>
        </a:p>
      </dgm:t>
    </dgm:pt>
    <dgm:pt modelId="{62E78061-BC7C-4A7D-871B-2E262EA191E0}" type="parTrans" cxnId="{4988EC75-8DF7-4FC5-BD06-B4F7046ECF4A}">
      <dgm:prSet/>
      <dgm:spPr/>
      <dgm:t>
        <a:bodyPr/>
        <a:lstStyle/>
        <a:p>
          <a:endParaRPr lang="es-ES"/>
        </a:p>
      </dgm:t>
    </dgm:pt>
    <dgm:pt modelId="{6861B886-8648-406F-923D-44558093B28D}" type="sibTrans" cxnId="{4988EC75-8DF7-4FC5-BD06-B4F7046ECF4A}">
      <dgm:prSet/>
      <dgm:spPr/>
      <dgm:t>
        <a:bodyPr/>
        <a:lstStyle/>
        <a:p>
          <a:endParaRPr lang="es-ES"/>
        </a:p>
      </dgm:t>
    </dgm:pt>
    <dgm:pt modelId="{4AE1206D-0E8E-491E-A690-A01C82348989}">
      <dgm:prSet phldrT="[Texto]"/>
      <dgm:spPr/>
      <dgm:t>
        <a:bodyPr/>
        <a:lstStyle/>
        <a:p>
          <a:endParaRPr lang="es-ES" dirty="0"/>
        </a:p>
      </dgm:t>
    </dgm:pt>
    <dgm:pt modelId="{8D541638-AD19-464C-951C-C1054AFA1227}" type="parTrans" cxnId="{5B927AF4-B11B-439C-B8D7-D8F0263615AB}">
      <dgm:prSet/>
      <dgm:spPr/>
      <dgm:t>
        <a:bodyPr/>
        <a:lstStyle/>
        <a:p>
          <a:endParaRPr lang="es-ES"/>
        </a:p>
      </dgm:t>
    </dgm:pt>
    <dgm:pt modelId="{21A8D714-B8DD-4724-925A-8D33A634C544}" type="sibTrans" cxnId="{5B927AF4-B11B-439C-B8D7-D8F0263615AB}">
      <dgm:prSet/>
      <dgm:spPr/>
      <dgm:t>
        <a:bodyPr/>
        <a:lstStyle/>
        <a:p>
          <a:endParaRPr lang="es-ES"/>
        </a:p>
      </dgm:t>
    </dgm:pt>
    <dgm:pt modelId="{AC2ADE5A-0760-4D71-948E-D56E67315BD7}">
      <dgm:prSet phldrT="[Texto]" custT="1"/>
      <dgm:spPr/>
      <dgm:t>
        <a:bodyPr/>
        <a:lstStyle/>
        <a:p>
          <a:r>
            <a:rPr lang="es-ES" sz="2000" b="1" i="1" dirty="0">
              <a:effectLst>
                <a:outerShdw blurRad="38100" dist="38100" dir="2700000" algn="tl">
                  <a:srgbClr val="000000">
                    <a:alpha val="43137"/>
                  </a:srgbClr>
                </a:outerShdw>
              </a:effectLst>
            </a:rPr>
            <a:t>Antes de la cirugia para cerrar el paladar hendido, el odontopediatra deberá tomar impresiones y radiografías cefálicas laterales, para observar los cambios que vengan con el crecimiento y la cirugia.</a:t>
          </a:r>
        </a:p>
      </dgm:t>
    </dgm:pt>
    <dgm:pt modelId="{2881782E-7B3C-4C5E-9F4E-457EC7ADA72B}" type="parTrans" cxnId="{3EFFBC8E-2B93-41AC-8FE1-D1CE60E20B63}">
      <dgm:prSet/>
      <dgm:spPr/>
      <dgm:t>
        <a:bodyPr/>
        <a:lstStyle/>
        <a:p>
          <a:endParaRPr lang="es-ES"/>
        </a:p>
      </dgm:t>
    </dgm:pt>
    <dgm:pt modelId="{1D62B2BA-72B1-43BA-992E-0CA1047686A0}" type="sibTrans" cxnId="{3EFFBC8E-2B93-41AC-8FE1-D1CE60E20B63}">
      <dgm:prSet/>
      <dgm:spPr/>
      <dgm:t>
        <a:bodyPr/>
        <a:lstStyle/>
        <a:p>
          <a:endParaRPr lang="es-ES"/>
        </a:p>
      </dgm:t>
    </dgm:pt>
    <dgm:pt modelId="{7E993B06-63F8-49D6-9A48-C7B5F1485A13}">
      <dgm:prSet phldrT="[Texto]"/>
      <dgm:spPr/>
      <dgm:t>
        <a:bodyPr/>
        <a:lstStyle/>
        <a:p>
          <a:endParaRPr lang="es-ES" dirty="0"/>
        </a:p>
      </dgm:t>
    </dgm:pt>
    <dgm:pt modelId="{B8F5C39C-0DB9-4EA9-B8AF-C7A6178D673A}" type="parTrans" cxnId="{3A733077-61F3-4F08-AAE3-1DFF04CEAC8D}">
      <dgm:prSet/>
      <dgm:spPr/>
      <dgm:t>
        <a:bodyPr/>
        <a:lstStyle/>
        <a:p>
          <a:endParaRPr lang="es-ES"/>
        </a:p>
      </dgm:t>
    </dgm:pt>
    <dgm:pt modelId="{74CE0C26-CDAE-4167-89F6-877568DEF107}" type="sibTrans" cxnId="{3A733077-61F3-4F08-AAE3-1DFF04CEAC8D}">
      <dgm:prSet/>
      <dgm:spPr/>
      <dgm:t>
        <a:bodyPr/>
        <a:lstStyle/>
        <a:p>
          <a:endParaRPr lang="es-ES"/>
        </a:p>
      </dgm:t>
    </dgm:pt>
    <dgm:pt modelId="{E3903C33-50B1-445F-908C-077C053A496F}">
      <dgm:prSet phldrT="[Texto]" custT="1"/>
      <dgm:spPr/>
      <dgm:t>
        <a:bodyPr/>
        <a:lstStyle/>
        <a:p>
          <a:r>
            <a:rPr lang="es-ES" sz="2000" b="1" i="1" dirty="0">
              <a:effectLst>
                <a:outerShdw blurRad="38100" dist="38100" dir="2700000" algn="tl">
                  <a:srgbClr val="000000">
                    <a:alpha val="43137"/>
                  </a:srgbClr>
                </a:outerShdw>
              </a:effectLst>
            </a:rPr>
            <a:t>La ortopedia realizada desde el primer mes hasta la cirugia tiene como objetivo un acercamiento y alineamiento de los segmentos fisurados, disminuyendo la tensión de las partes blandas. </a:t>
          </a:r>
        </a:p>
      </dgm:t>
    </dgm:pt>
    <dgm:pt modelId="{09165A13-E179-4AFF-B990-F36D36103DE2}" type="parTrans" cxnId="{77B46A15-F213-414D-9032-D850A4622C3A}">
      <dgm:prSet/>
      <dgm:spPr/>
      <dgm:t>
        <a:bodyPr/>
        <a:lstStyle/>
        <a:p>
          <a:endParaRPr lang="es-ES"/>
        </a:p>
      </dgm:t>
    </dgm:pt>
    <dgm:pt modelId="{1398553E-FE66-4513-8EB0-02407FE5F06E}" type="sibTrans" cxnId="{77B46A15-F213-414D-9032-D850A4622C3A}">
      <dgm:prSet/>
      <dgm:spPr/>
      <dgm:t>
        <a:bodyPr/>
        <a:lstStyle/>
        <a:p>
          <a:endParaRPr lang="es-ES"/>
        </a:p>
      </dgm:t>
    </dgm:pt>
    <dgm:pt modelId="{5DCD7CDC-079F-4D94-85B8-611393B4EE08}" type="pres">
      <dgm:prSet presAssocID="{240CCFE5-B0B0-4322-9F1C-1C61F1446DF8}" presName="Name0" presStyleCnt="0">
        <dgm:presLayoutVars>
          <dgm:dir/>
          <dgm:animLvl val="lvl"/>
          <dgm:resizeHandles val="exact"/>
        </dgm:presLayoutVars>
      </dgm:prSet>
      <dgm:spPr/>
      <dgm:t>
        <a:bodyPr/>
        <a:lstStyle/>
        <a:p>
          <a:endParaRPr lang="en-US"/>
        </a:p>
      </dgm:t>
    </dgm:pt>
    <dgm:pt modelId="{ED792773-8A94-4367-8046-01D73B5BA0E8}" type="pres">
      <dgm:prSet presAssocID="{18C7B720-95EB-43B5-BEB7-758ABD3D56C9}" presName="compositeNode" presStyleCnt="0">
        <dgm:presLayoutVars>
          <dgm:bulletEnabled val="1"/>
        </dgm:presLayoutVars>
      </dgm:prSet>
      <dgm:spPr/>
    </dgm:pt>
    <dgm:pt modelId="{41293058-E21B-47A0-8CEE-2C28DCE7FAD4}" type="pres">
      <dgm:prSet presAssocID="{18C7B720-95EB-43B5-BEB7-758ABD3D56C9}" presName="bgRect" presStyleLbl="node1" presStyleIdx="0" presStyleCnt="3" custScaleY="162865" custLinFactX="637" custLinFactNeighborX="100000" custLinFactNeighborY="1782"/>
      <dgm:spPr/>
      <dgm:t>
        <a:bodyPr/>
        <a:lstStyle/>
        <a:p>
          <a:endParaRPr lang="en-US"/>
        </a:p>
      </dgm:t>
    </dgm:pt>
    <dgm:pt modelId="{1FAD62DC-45FA-46B0-AEE7-A098A195924E}" type="pres">
      <dgm:prSet presAssocID="{18C7B720-95EB-43B5-BEB7-758ABD3D56C9}" presName="parentNode" presStyleLbl="node1" presStyleIdx="0" presStyleCnt="3">
        <dgm:presLayoutVars>
          <dgm:chMax val="0"/>
          <dgm:bulletEnabled val="1"/>
        </dgm:presLayoutVars>
      </dgm:prSet>
      <dgm:spPr/>
      <dgm:t>
        <a:bodyPr/>
        <a:lstStyle/>
        <a:p>
          <a:endParaRPr lang="en-US"/>
        </a:p>
      </dgm:t>
    </dgm:pt>
    <dgm:pt modelId="{46906455-8890-41DC-AAD9-CCE14904EC8F}" type="pres">
      <dgm:prSet presAssocID="{18C7B720-95EB-43B5-BEB7-758ABD3D56C9}" presName="childNode" presStyleLbl="node1" presStyleIdx="0" presStyleCnt="3">
        <dgm:presLayoutVars>
          <dgm:bulletEnabled val="1"/>
        </dgm:presLayoutVars>
      </dgm:prSet>
      <dgm:spPr/>
      <dgm:t>
        <a:bodyPr/>
        <a:lstStyle/>
        <a:p>
          <a:endParaRPr lang="en-US"/>
        </a:p>
      </dgm:t>
    </dgm:pt>
    <dgm:pt modelId="{10C15F1F-709C-4036-B823-DFF19152EE3C}" type="pres">
      <dgm:prSet presAssocID="{42FF25BF-7ED5-46A0-AE72-BF7BF7722B9C}" presName="hSp" presStyleCnt="0"/>
      <dgm:spPr/>
    </dgm:pt>
    <dgm:pt modelId="{AEB633BF-9A52-414C-8DF0-0DB1F9A9D3FA}" type="pres">
      <dgm:prSet presAssocID="{42FF25BF-7ED5-46A0-AE72-BF7BF7722B9C}" presName="vProcSp" presStyleCnt="0"/>
      <dgm:spPr/>
    </dgm:pt>
    <dgm:pt modelId="{A52EFC10-2E0E-4736-A2B2-BA3B6283EA6B}" type="pres">
      <dgm:prSet presAssocID="{42FF25BF-7ED5-46A0-AE72-BF7BF7722B9C}" presName="vSp1" presStyleCnt="0"/>
      <dgm:spPr/>
    </dgm:pt>
    <dgm:pt modelId="{98261BF1-B71B-42CD-8676-C718195EF702}" type="pres">
      <dgm:prSet presAssocID="{42FF25BF-7ED5-46A0-AE72-BF7BF7722B9C}" presName="simulatedConn" presStyleLbl="solidFgAcc1" presStyleIdx="0" presStyleCnt="2"/>
      <dgm:spPr/>
    </dgm:pt>
    <dgm:pt modelId="{5AE79C46-9722-404F-90AE-E24513FA7707}" type="pres">
      <dgm:prSet presAssocID="{42FF25BF-7ED5-46A0-AE72-BF7BF7722B9C}" presName="vSp2" presStyleCnt="0"/>
      <dgm:spPr/>
    </dgm:pt>
    <dgm:pt modelId="{52407167-F7F4-4D34-A738-3AE67BC1EAFC}" type="pres">
      <dgm:prSet presAssocID="{42FF25BF-7ED5-46A0-AE72-BF7BF7722B9C}" presName="sibTrans" presStyleCnt="0"/>
      <dgm:spPr/>
    </dgm:pt>
    <dgm:pt modelId="{43B8E339-9F8E-4B7F-A16C-071020A59FB7}" type="pres">
      <dgm:prSet presAssocID="{4AE1206D-0E8E-491E-A690-A01C82348989}" presName="compositeNode" presStyleCnt="0">
        <dgm:presLayoutVars>
          <dgm:bulletEnabled val="1"/>
        </dgm:presLayoutVars>
      </dgm:prSet>
      <dgm:spPr/>
    </dgm:pt>
    <dgm:pt modelId="{2D504252-35F9-4AFC-A290-184AF1C9C716}" type="pres">
      <dgm:prSet presAssocID="{4AE1206D-0E8E-491E-A690-A01C82348989}" presName="bgRect" presStyleLbl="node1" presStyleIdx="1" presStyleCnt="3" custScaleY="162742" custLinFactX="-1105" custLinFactNeighborX="-100000" custLinFactNeighborY="1905"/>
      <dgm:spPr/>
      <dgm:t>
        <a:bodyPr/>
        <a:lstStyle/>
        <a:p>
          <a:endParaRPr lang="en-US"/>
        </a:p>
      </dgm:t>
    </dgm:pt>
    <dgm:pt modelId="{16830D5F-DC98-482A-8729-C46B6B85501F}" type="pres">
      <dgm:prSet presAssocID="{4AE1206D-0E8E-491E-A690-A01C82348989}" presName="parentNode" presStyleLbl="node1" presStyleIdx="1" presStyleCnt="3">
        <dgm:presLayoutVars>
          <dgm:chMax val="0"/>
          <dgm:bulletEnabled val="1"/>
        </dgm:presLayoutVars>
      </dgm:prSet>
      <dgm:spPr/>
      <dgm:t>
        <a:bodyPr/>
        <a:lstStyle/>
        <a:p>
          <a:endParaRPr lang="en-US"/>
        </a:p>
      </dgm:t>
    </dgm:pt>
    <dgm:pt modelId="{4690EAC9-5D09-4E10-974C-EB41D1871576}" type="pres">
      <dgm:prSet presAssocID="{4AE1206D-0E8E-491E-A690-A01C82348989}" presName="childNode" presStyleLbl="node1" presStyleIdx="1" presStyleCnt="3">
        <dgm:presLayoutVars>
          <dgm:bulletEnabled val="1"/>
        </dgm:presLayoutVars>
      </dgm:prSet>
      <dgm:spPr/>
      <dgm:t>
        <a:bodyPr/>
        <a:lstStyle/>
        <a:p>
          <a:endParaRPr lang="en-US"/>
        </a:p>
      </dgm:t>
    </dgm:pt>
    <dgm:pt modelId="{44948DA5-3E39-4E2A-BA0A-0953F133CA86}" type="pres">
      <dgm:prSet presAssocID="{21A8D714-B8DD-4724-925A-8D33A634C544}" presName="hSp" presStyleCnt="0"/>
      <dgm:spPr/>
    </dgm:pt>
    <dgm:pt modelId="{67D181EA-BD0A-4EA2-9E70-3C2B00BC0B12}" type="pres">
      <dgm:prSet presAssocID="{21A8D714-B8DD-4724-925A-8D33A634C544}" presName="vProcSp" presStyleCnt="0"/>
      <dgm:spPr/>
    </dgm:pt>
    <dgm:pt modelId="{C71388D8-394F-4981-B5B7-CC4A15C6B138}" type="pres">
      <dgm:prSet presAssocID="{21A8D714-B8DD-4724-925A-8D33A634C544}" presName="vSp1" presStyleCnt="0"/>
      <dgm:spPr/>
    </dgm:pt>
    <dgm:pt modelId="{D8F9D96D-3334-4A1C-8361-2BF043C4B444}" type="pres">
      <dgm:prSet presAssocID="{21A8D714-B8DD-4724-925A-8D33A634C544}" presName="simulatedConn" presStyleLbl="solidFgAcc1" presStyleIdx="1" presStyleCnt="2"/>
      <dgm:spPr/>
    </dgm:pt>
    <dgm:pt modelId="{85B8E5B0-F10F-4AE5-B1CD-FB08152F1758}" type="pres">
      <dgm:prSet presAssocID="{21A8D714-B8DD-4724-925A-8D33A634C544}" presName="vSp2" presStyleCnt="0"/>
      <dgm:spPr/>
    </dgm:pt>
    <dgm:pt modelId="{6990174E-55D5-4DFD-9048-3502D703911F}" type="pres">
      <dgm:prSet presAssocID="{21A8D714-B8DD-4724-925A-8D33A634C544}" presName="sibTrans" presStyleCnt="0"/>
      <dgm:spPr/>
    </dgm:pt>
    <dgm:pt modelId="{549446A6-869E-4EA3-BAC2-E6AF173E0668}" type="pres">
      <dgm:prSet presAssocID="{7E993B06-63F8-49D6-9A48-C7B5F1485A13}" presName="compositeNode" presStyleCnt="0">
        <dgm:presLayoutVars>
          <dgm:bulletEnabled val="1"/>
        </dgm:presLayoutVars>
      </dgm:prSet>
      <dgm:spPr/>
    </dgm:pt>
    <dgm:pt modelId="{3757768E-0DA1-428F-8B03-EA8704B0C82D}" type="pres">
      <dgm:prSet presAssocID="{7E993B06-63F8-49D6-9A48-C7B5F1485A13}" presName="bgRect" presStyleLbl="node1" presStyleIdx="2" presStyleCnt="3" custScaleY="162742" custLinFactNeighborX="-3518" custLinFactNeighborY="1905"/>
      <dgm:spPr/>
      <dgm:t>
        <a:bodyPr/>
        <a:lstStyle/>
        <a:p>
          <a:endParaRPr lang="en-US"/>
        </a:p>
      </dgm:t>
    </dgm:pt>
    <dgm:pt modelId="{7800B01D-D2E9-4137-AF42-25C4C5A166D3}" type="pres">
      <dgm:prSet presAssocID="{7E993B06-63F8-49D6-9A48-C7B5F1485A13}" presName="parentNode" presStyleLbl="node1" presStyleIdx="2" presStyleCnt="3">
        <dgm:presLayoutVars>
          <dgm:chMax val="0"/>
          <dgm:bulletEnabled val="1"/>
        </dgm:presLayoutVars>
      </dgm:prSet>
      <dgm:spPr/>
      <dgm:t>
        <a:bodyPr/>
        <a:lstStyle/>
        <a:p>
          <a:endParaRPr lang="en-US"/>
        </a:p>
      </dgm:t>
    </dgm:pt>
    <dgm:pt modelId="{C29D6F04-68A5-4568-B1BF-9CD9D3F60436}" type="pres">
      <dgm:prSet presAssocID="{7E993B06-63F8-49D6-9A48-C7B5F1485A13}" presName="childNode" presStyleLbl="node1" presStyleIdx="2" presStyleCnt="3">
        <dgm:presLayoutVars>
          <dgm:bulletEnabled val="1"/>
        </dgm:presLayoutVars>
      </dgm:prSet>
      <dgm:spPr/>
      <dgm:t>
        <a:bodyPr/>
        <a:lstStyle/>
        <a:p>
          <a:endParaRPr lang="en-US"/>
        </a:p>
      </dgm:t>
    </dgm:pt>
  </dgm:ptLst>
  <dgm:cxnLst>
    <dgm:cxn modelId="{307E3329-157F-42CE-9C74-EF787A72C199}" type="presOf" srcId="{E3903C33-50B1-445F-908C-077C053A496F}" destId="{C29D6F04-68A5-4568-B1BF-9CD9D3F60436}" srcOrd="0" destOrd="0" presId="urn:microsoft.com/office/officeart/2005/8/layout/hProcess7#1"/>
    <dgm:cxn modelId="{F77FA353-1A0A-4CD1-A096-8BF3C923F4C2}" type="presOf" srcId="{18C7B720-95EB-43B5-BEB7-758ABD3D56C9}" destId="{41293058-E21B-47A0-8CEE-2C28DCE7FAD4}" srcOrd="0" destOrd="0" presId="urn:microsoft.com/office/officeart/2005/8/layout/hProcess7#1"/>
    <dgm:cxn modelId="{4F0611DB-D698-4963-8C91-3CFBFC2A225C}" type="presOf" srcId="{7E993B06-63F8-49D6-9A48-C7B5F1485A13}" destId="{7800B01D-D2E9-4137-AF42-25C4C5A166D3}" srcOrd="1" destOrd="0" presId="urn:microsoft.com/office/officeart/2005/8/layout/hProcess7#1"/>
    <dgm:cxn modelId="{98FC277D-1970-4AB2-868F-FE8201920FC5}" srcId="{240CCFE5-B0B0-4322-9F1C-1C61F1446DF8}" destId="{18C7B720-95EB-43B5-BEB7-758ABD3D56C9}" srcOrd="0" destOrd="0" parTransId="{D233D0A9-19E3-4396-850C-8B4368336B4A}" sibTransId="{42FF25BF-7ED5-46A0-AE72-BF7BF7722B9C}"/>
    <dgm:cxn modelId="{437BC092-0F0D-497E-93D0-3DBBEBFC37A0}" type="presOf" srcId="{4AE1206D-0E8E-491E-A690-A01C82348989}" destId="{16830D5F-DC98-482A-8729-C46B6B85501F}" srcOrd="1" destOrd="0" presId="urn:microsoft.com/office/officeart/2005/8/layout/hProcess7#1"/>
    <dgm:cxn modelId="{3EFFBC8E-2B93-41AC-8FE1-D1CE60E20B63}" srcId="{4AE1206D-0E8E-491E-A690-A01C82348989}" destId="{AC2ADE5A-0760-4D71-948E-D56E67315BD7}" srcOrd="0" destOrd="0" parTransId="{2881782E-7B3C-4C5E-9F4E-457EC7ADA72B}" sibTransId="{1D62B2BA-72B1-43BA-992E-0CA1047686A0}"/>
    <dgm:cxn modelId="{77B46A15-F213-414D-9032-D850A4622C3A}" srcId="{7E993B06-63F8-49D6-9A48-C7B5F1485A13}" destId="{E3903C33-50B1-445F-908C-077C053A496F}" srcOrd="0" destOrd="0" parTransId="{09165A13-E179-4AFF-B990-F36D36103DE2}" sibTransId="{1398553E-FE66-4513-8EB0-02407FE5F06E}"/>
    <dgm:cxn modelId="{8A95B034-D506-4E83-9446-10D753E8D611}" type="presOf" srcId="{18C7B720-95EB-43B5-BEB7-758ABD3D56C9}" destId="{1FAD62DC-45FA-46B0-AEE7-A098A195924E}" srcOrd="1" destOrd="0" presId="urn:microsoft.com/office/officeart/2005/8/layout/hProcess7#1"/>
    <dgm:cxn modelId="{9FE80417-7C28-4AAF-A413-1EFD83B4A191}" type="presOf" srcId="{40C969C1-9029-4B10-BC89-024D693CB35E}" destId="{46906455-8890-41DC-AAD9-CCE14904EC8F}" srcOrd="0" destOrd="0" presId="urn:microsoft.com/office/officeart/2005/8/layout/hProcess7#1"/>
    <dgm:cxn modelId="{DC492868-3E33-4C92-A7CD-5C3DF4B26438}" type="presOf" srcId="{7E993B06-63F8-49D6-9A48-C7B5F1485A13}" destId="{3757768E-0DA1-428F-8B03-EA8704B0C82D}" srcOrd="0" destOrd="0" presId="urn:microsoft.com/office/officeart/2005/8/layout/hProcess7#1"/>
    <dgm:cxn modelId="{C9E618A0-F327-4531-B367-98C77B300186}" type="presOf" srcId="{240CCFE5-B0B0-4322-9F1C-1C61F1446DF8}" destId="{5DCD7CDC-079F-4D94-85B8-611393B4EE08}" srcOrd="0" destOrd="0" presId="urn:microsoft.com/office/officeart/2005/8/layout/hProcess7#1"/>
    <dgm:cxn modelId="{B444F756-66ED-4209-A59D-7ECB1EAB3ED4}" type="presOf" srcId="{4AE1206D-0E8E-491E-A690-A01C82348989}" destId="{2D504252-35F9-4AFC-A290-184AF1C9C716}" srcOrd="0" destOrd="0" presId="urn:microsoft.com/office/officeart/2005/8/layout/hProcess7#1"/>
    <dgm:cxn modelId="{5B927AF4-B11B-439C-B8D7-D8F0263615AB}" srcId="{240CCFE5-B0B0-4322-9F1C-1C61F1446DF8}" destId="{4AE1206D-0E8E-491E-A690-A01C82348989}" srcOrd="1" destOrd="0" parTransId="{8D541638-AD19-464C-951C-C1054AFA1227}" sibTransId="{21A8D714-B8DD-4724-925A-8D33A634C544}"/>
    <dgm:cxn modelId="{6ED84817-AB39-47B2-8476-65605277AEC6}" type="presOf" srcId="{AC2ADE5A-0760-4D71-948E-D56E67315BD7}" destId="{4690EAC9-5D09-4E10-974C-EB41D1871576}" srcOrd="0" destOrd="0" presId="urn:microsoft.com/office/officeart/2005/8/layout/hProcess7#1"/>
    <dgm:cxn modelId="{4988EC75-8DF7-4FC5-BD06-B4F7046ECF4A}" srcId="{18C7B720-95EB-43B5-BEB7-758ABD3D56C9}" destId="{40C969C1-9029-4B10-BC89-024D693CB35E}" srcOrd="0" destOrd="0" parTransId="{62E78061-BC7C-4A7D-871B-2E262EA191E0}" sibTransId="{6861B886-8648-406F-923D-44558093B28D}"/>
    <dgm:cxn modelId="{3A733077-61F3-4F08-AAE3-1DFF04CEAC8D}" srcId="{240CCFE5-B0B0-4322-9F1C-1C61F1446DF8}" destId="{7E993B06-63F8-49D6-9A48-C7B5F1485A13}" srcOrd="2" destOrd="0" parTransId="{B8F5C39C-0DB9-4EA9-B8AF-C7A6178D673A}" sibTransId="{74CE0C26-CDAE-4167-89F6-877568DEF107}"/>
    <dgm:cxn modelId="{C92065EB-9027-4D72-8E50-3D17B4A9D363}" type="presParOf" srcId="{5DCD7CDC-079F-4D94-85B8-611393B4EE08}" destId="{ED792773-8A94-4367-8046-01D73B5BA0E8}" srcOrd="0" destOrd="0" presId="urn:microsoft.com/office/officeart/2005/8/layout/hProcess7#1"/>
    <dgm:cxn modelId="{C04413A7-D178-485E-B18E-B60D145E3DBD}" type="presParOf" srcId="{ED792773-8A94-4367-8046-01D73B5BA0E8}" destId="{41293058-E21B-47A0-8CEE-2C28DCE7FAD4}" srcOrd="0" destOrd="0" presId="urn:microsoft.com/office/officeart/2005/8/layout/hProcess7#1"/>
    <dgm:cxn modelId="{9CDA6419-1CE8-43F8-9CC9-60CA3950C5EB}" type="presParOf" srcId="{ED792773-8A94-4367-8046-01D73B5BA0E8}" destId="{1FAD62DC-45FA-46B0-AEE7-A098A195924E}" srcOrd="1" destOrd="0" presId="urn:microsoft.com/office/officeart/2005/8/layout/hProcess7#1"/>
    <dgm:cxn modelId="{565EE7B7-7545-4FF1-A9E6-973FACA0915B}" type="presParOf" srcId="{ED792773-8A94-4367-8046-01D73B5BA0E8}" destId="{46906455-8890-41DC-AAD9-CCE14904EC8F}" srcOrd="2" destOrd="0" presId="urn:microsoft.com/office/officeart/2005/8/layout/hProcess7#1"/>
    <dgm:cxn modelId="{AC121908-616A-4EAC-8507-65BA1A48A1E6}" type="presParOf" srcId="{5DCD7CDC-079F-4D94-85B8-611393B4EE08}" destId="{10C15F1F-709C-4036-B823-DFF19152EE3C}" srcOrd="1" destOrd="0" presId="urn:microsoft.com/office/officeart/2005/8/layout/hProcess7#1"/>
    <dgm:cxn modelId="{FEF736F9-E2E9-42A1-A80B-D7682E071032}" type="presParOf" srcId="{5DCD7CDC-079F-4D94-85B8-611393B4EE08}" destId="{AEB633BF-9A52-414C-8DF0-0DB1F9A9D3FA}" srcOrd="2" destOrd="0" presId="urn:microsoft.com/office/officeart/2005/8/layout/hProcess7#1"/>
    <dgm:cxn modelId="{ACAAA6A7-5FE5-4D0D-93EF-3F67ADDA8B88}" type="presParOf" srcId="{AEB633BF-9A52-414C-8DF0-0DB1F9A9D3FA}" destId="{A52EFC10-2E0E-4736-A2B2-BA3B6283EA6B}" srcOrd="0" destOrd="0" presId="urn:microsoft.com/office/officeart/2005/8/layout/hProcess7#1"/>
    <dgm:cxn modelId="{744B7605-B21C-4792-899F-C44328D89FE7}" type="presParOf" srcId="{AEB633BF-9A52-414C-8DF0-0DB1F9A9D3FA}" destId="{98261BF1-B71B-42CD-8676-C718195EF702}" srcOrd="1" destOrd="0" presId="urn:microsoft.com/office/officeart/2005/8/layout/hProcess7#1"/>
    <dgm:cxn modelId="{9D3EE9F6-3539-41B0-919C-1886D92CEDA8}" type="presParOf" srcId="{AEB633BF-9A52-414C-8DF0-0DB1F9A9D3FA}" destId="{5AE79C46-9722-404F-90AE-E24513FA7707}" srcOrd="2" destOrd="0" presId="urn:microsoft.com/office/officeart/2005/8/layout/hProcess7#1"/>
    <dgm:cxn modelId="{828072D8-5947-4A2B-9CF6-AABD92A0E2E3}" type="presParOf" srcId="{5DCD7CDC-079F-4D94-85B8-611393B4EE08}" destId="{52407167-F7F4-4D34-A738-3AE67BC1EAFC}" srcOrd="3" destOrd="0" presId="urn:microsoft.com/office/officeart/2005/8/layout/hProcess7#1"/>
    <dgm:cxn modelId="{C1668A8B-B264-407D-B1DC-783F2661D5FB}" type="presParOf" srcId="{5DCD7CDC-079F-4D94-85B8-611393B4EE08}" destId="{43B8E339-9F8E-4B7F-A16C-071020A59FB7}" srcOrd="4" destOrd="0" presId="urn:microsoft.com/office/officeart/2005/8/layout/hProcess7#1"/>
    <dgm:cxn modelId="{1980CE29-0237-4F44-BF7A-C11EE3FCBA0C}" type="presParOf" srcId="{43B8E339-9F8E-4B7F-A16C-071020A59FB7}" destId="{2D504252-35F9-4AFC-A290-184AF1C9C716}" srcOrd="0" destOrd="0" presId="urn:microsoft.com/office/officeart/2005/8/layout/hProcess7#1"/>
    <dgm:cxn modelId="{05FE3FB7-A0FF-4108-A46E-8802D8779D53}" type="presParOf" srcId="{43B8E339-9F8E-4B7F-A16C-071020A59FB7}" destId="{16830D5F-DC98-482A-8729-C46B6B85501F}" srcOrd="1" destOrd="0" presId="urn:microsoft.com/office/officeart/2005/8/layout/hProcess7#1"/>
    <dgm:cxn modelId="{B129BE68-E76B-47F8-BB71-09340412A546}" type="presParOf" srcId="{43B8E339-9F8E-4B7F-A16C-071020A59FB7}" destId="{4690EAC9-5D09-4E10-974C-EB41D1871576}" srcOrd="2" destOrd="0" presId="urn:microsoft.com/office/officeart/2005/8/layout/hProcess7#1"/>
    <dgm:cxn modelId="{00AE0414-54D9-4406-9605-17D94A759895}" type="presParOf" srcId="{5DCD7CDC-079F-4D94-85B8-611393B4EE08}" destId="{44948DA5-3E39-4E2A-BA0A-0953F133CA86}" srcOrd="5" destOrd="0" presId="urn:microsoft.com/office/officeart/2005/8/layout/hProcess7#1"/>
    <dgm:cxn modelId="{155C27AC-1370-467C-967F-9DF0C4E9589B}" type="presParOf" srcId="{5DCD7CDC-079F-4D94-85B8-611393B4EE08}" destId="{67D181EA-BD0A-4EA2-9E70-3C2B00BC0B12}" srcOrd="6" destOrd="0" presId="urn:microsoft.com/office/officeart/2005/8/layout/hProcess7#1"/>
    <dgm:cxn modelId="{50FFC51B-7ED1-4D1D-94A8-026BD7183DBF}" type="presParOf" srcId="{67D181EA-BD0A-4EA2-9E70-3C2B00BC0B12}" destId="{C71388D8-394F-4981-B5B7-CC4A15C6B138}" srcOrd="0" destOrd="0" presId="urn:microsoft.com/office/officeart/2005/8/layout/hProcess7#1"/>
    <dgm:cxn modelId="{02D4EE59-5E9B-4A36-BCBC-AB13E9BD7202}" type="presParOf" srcId="{67D181EA-BD0A-4EA2-9E70-3C2B00BC0B12}" destId="{D8F9D96D-3334-4A1C-8361-2BF043C4B444}" srcOrd="1" destOrd="0" presId="urn:microsoft.com/office/officeart/2005/8/layout/hProcess7#1"/>
    <dgm:cxn modelId="{6FD4F336-FBCD-4482-B3D2-D49DD6D17B11}" type="presParOf" srcId="{67D181EA-BD0A-4EA2-9E70-3C2B00BC0B12}" destId="{85B8E5B0-F10F-4AE5-B1CD-FB08152F1758}" srcOrd="2" destOrd="0" presId="urn:microsoft.com/office/officeart/2005/8/layout/hProcess7#1"/>
    <dgm:cxn modelId="{28C6F293-2F2E-43A0-BC37-51E4E2EC90F0}" type="presParOf" srcId="{5DCD7CDC-079F-4D94-85B8-611393B4EE08}" destId="{6990174E-55D5-4DFD-9048-3502D703911F}" srcOrd="7" destOrd="0" presId="urn:microsoft.com/office/officeart/2005/8/layout/hProcess7#1"/>
    <dgm:cxn modelId="{D743C224-5E23-43ED-8D2D-7C524A38E166}" type="presParOf" srcId="{5DCD7CDC-079F-4D94-85B8-611393B4EE08}" destId="{549446A6-869E-4EA3-BAC2-E6AF173E0668}" srcOrd="8" destOrd="0" presId="urn:microsoft.com/office/officeart/2005/8/layout/hProcess7#1"/>
    <dgm:cxn modelId="{08B946EE-EF6C-4183-9FE1-AC4603FFEE18}" type="presParOf" srcId="{549446A6-869E-4EA3-BAC2-E6AF173E0668}" destId="{3757768E-0DA1-428F-8B03-EA8704B0C82D}" srcOrd="0" destOrd="0" presId="urn:microsoft.com/office/officeart/2005/8/layout/hProcess7#1"/>
    <dgm:cxn modelId="{7ADFAF8C-7158-41D6-89F3-CAA0CB97F0D9}" type="presParOf" srcId="{549446A6-869E-4EA3-BAC2-E6AF173E0668}" destId="{7800B01D-D2E9-4137-AF42-25C4C5A166D3}" srcOrd="1" destOrd="0" presId="urn:microsoft.com/office/officeart/2005/8/layout/hProcess7#1"/>
    <dgm:cxn modelId="{872412C5-BEE7-4CDD-8A05-9EDA1063CCE1}" type="presParOf" srcId="{549446A6-869E-4EA3-BAC2-E6AF173E0668}" destId="{C29D6F04-68A5-4568-B1BF-9CD9D3F60436}" srcOrd="2" destOrd="0" presId="urn:microsoft.com/office/officeart/2005/8/layout/hProcess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6AC49F7-6B26-4458-B33C-F704234F3C58}"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s-ES"/>
        </a:p>
      </dgm:t>
    </dgm:pt>
    <dgm:pt modelId="{70BBAF6E-046A-4AF6-BA3F-45D097D7FAEE}">
      <dgm:prSet phldrT="[Texto]" custT="1"/>
      <dgm:spPr/>
      <dgm:t>
        <a:bodyPr/>
        <a:lstStyle/>
        <a:p>
          <a:r>
            <a:rPr lang="es-ES" sz="2000" dirty="0"/>
            <a:t>Actúa en pasos intermedios</a:t>
          </a:r>
          <a:r>
            <a:rPr lang="es-ES" sz="1600" dirty="0"/>
            <a:t>.</a:t>
          </a:r>
        </a:p>
      </dgm:t>
    </dgm:pt>
    <dgm:pt modelId="{BA49064B-FF29-4A4A-A467-F058AE860AF9}" type="parTrans" cxnId="{AB72F082-F66E-4FBC-AB12-E764AC4CB914}">
      <dgm:prSet/>
      <dgm:spPr/>
      <dgm:t>
        <a:bodyPr/>
        <a:lstStyle/>
        <a:p>
          <a:endParaRPr lang="es-ES"/>
        </a:p>
      </dgm:t>
    </dgm:pt>
    <dgm:pt modelId="{22AA37FA-7639-497B-B647-B523E1F489BA}" type="sibTrans" cxnId="{AB72F082-F66E-4FBC-AB12-E764AC4CB914}">
      <dgm:prSet/>
      <dgm:spPr/>
      <dgm:t>
        <a:bodyPr/>
        <a:lstStyle/>
        <a:p>
          <a:endParaRPr lang="es-ES"/>
        </a:p>
      </dgm:t>
    </dgm:pt>
    <dgm:pt modelId="{1A347C3D-EC08-466D-82C5-69A305047336}">
      <dgm:prSet phldrT="[Texto]" custT="1"/>
      <dgm:spPr/>
      <dgm:t>
        <a:bodyPr/>
        <a:lstStyle/>
        <a:p>
          <a:r>
            <a:rPr lang="es-ES" sz="2000" dirty="0"/>
            <a:t>Se han implementado implantes oseointegrado para reemplazar el lateral.</a:t>
          </a:r>
        </a:p>
      </dgm:t>
    </dgm:pt>
    <dgm:pt modelId="{F135DC89-33C2-4E58-8B8F-8FF9D372B833}" type="parTrans" cxnId="{FCC75895-6BBA-44F5-B8FE-FBBAC1BFC482}">
      <dgm:prSet/>
      <dgm:spPr/>
      <dgm:t>
        <a:bodyPr/>
        <a:lstStyle/>
        <a:p>
          <a:endParaRPr lang="es-ES"/>
        </a:p>
      </dgm:t>
    </dgm:pt>
    <dgm:pt modelId="{CB8932DB-6F32-4B6A-9C37-6A08BE9E7AA0}" type="sibTrans" cxnId="{FCC75895-6BBA-44F5-B8FE-FBBAC1BFC482}">
      <dgm:prSet/>
      <dgm:spPr/>
      <dgm:t>
        <a:bodyPr/>
        <a:lstStyle/>
        <a:p>
          <a:endParaRPr lang="es-ES"/>
        </a:p>
      </dgm:t>
    </dgm:pt>
    <dgm:pt modelId="{FE735169-D447-406D-8359-1D85D375A68E}">
      <dgm:prSet phldrT="[Texto]" custT="1"/>
      <dgm:spPr/>
      <dgm:t>
        <a:bodyPr/>
        <a:lstStyle/>
        <a:p>
          <a:r>
            <a:rPr lang="es-ES" sz="2000" dirty="0"/>
            <a:t>Se debe hacer una alveoloplastia</a:t>
          </a:r>
        </a:p>
      </dgm:t>
    </dgm:pt>
    <dgm:pt modelId="{7D108614-B3D3-4388-A4FF-82C29BAA699F}" type="parTrans" cxnId="{1DBE68C8-15CA-4386-A72C-B694BC563A2E}">
      <dgm:prSet/>
      <dgm:spPr/>
      <dgm:t>
        <a:bodyPr/>
        <a:lstStyle/>
        <a:p>
          <a:endParaRPr lang="es-ES"/>
        </a:p>
      </dgm:t>
    </dgm:pt>
    <dgm:pt modelId="{F8A03823-4BC0-4751-BCE2-E0305212F515}" type="sibTrans" cxnId="{1DBE68C8-15CA-4386-A72C-B694BC563A2E}">
      <dgm:prSet/>
      <dgm:spPr/>
      <dgm:t>
        <a:bodyPr/>
        <a:lstStyle/>
        <a:p>
          <a:endParaRPr lang="es-ES"/>
        </a:p>
      </dgm:t>
    </dgm:pt>
    <dgm:pt modelId="{9BBC9568-9EEA-42A0-9CD1-76DC75C6D2D0}" type="pres">
      <dgm:prSet presAssocID="{A6AC49F7-6B26-4458-B33C-F704234F3C58}" presName="Name0" presStyleCnt="0">
        <dgm:presLayoutVars>
          <dgm:chMax val="7"/>
          <dgm:chPref val="7"/>
          <dgm:dir/>
          <dgm:animLvl val="lvl"/>
        </dgm:presLayoutVars>
      </dgm:prSet>
      <dgm:spPr/>
      <dgm:t>
        <a:bodyPr/>
        <a:lstStyle/>
        <a:p>
          <a:endParaRPr lang="en-US"/>
        </a:p>
      </dgm:t>
    </dgm:pt>
    <dgm:pt modelId="{2F80E989-FBDE-441B-B9F5-1B98CD315F91}" type="pres">
      <dgm:prSet presAssocID="{70BBAF6E-046A-4AF6-BA3F-45D097D7FAEE}" presName="Accent1" presStyleCnt="0"/>
      <dgm:spPr/>
    </dgm:pt>
    <dgm:pt modelId="{85EA4C88-2281-4663-B030-3B1F2ACE9DBF}" type="pres">
      <dgm:prSet presAssocID="{70BBAF6E-046A-4AF6-BA3F-45D097D7FAEE}" presName="Accent" presStyleLbl="node1" presStyleIdx="0" presStyleCnt="3"/>
      <dgm:spPr/>
    </dgm:pt>
    <dgm:pt modelId="{10D8FF15-20CF-4443-8C04-7CA03962AE2D}" type="pres">
      <dgm:prSet presAssocID="{70BBAF6E-046A-4AF6-BA3F-45D097D7FAEE}" presName="Parent1" presStyleLbl="revTx" presStyleIdx="0" presStyleCnt="3">
        <dgm:presLayoutVars>
          <dgm:chMax val="1"/>
          <dgm:chPref val="1"/>
          <dgm:bulletEnabled val="1"/>
        </dgm:presLayoutVars>
      </dgm:prSet>
      <dgm:spPr/>
      <dgm:t>
        <a:bodyPr/>
        <a:lstStyle/>
        <a:p>
          <a:endParaRPr lang="en-US"/>
        </a:p>
      </dgm:t>
    </dgm:pt>
    <dgm:pt modelId="{66D78B2B-BC5B-4C58-A91E-B36BC2287AE1}" type="pres">
      <dgm:prSet presAssocID="{1A347C3D-EC08-466D-82C5-69A305047336}" presName="Accent2" presStyleCnt="0"/>
      <dgm:spPr/>
    </dgm:pt>
    <dgm:pt modelId="{2D4E8B40-445A-4442-9F09-703DE2D7EAA1}" type="pres">
      <dgm:prSet presAssocID="{1A347C3D-EC08-466D-82C5-69A305047336}" presName="Accent" presStyleLbl="node1" presStyleIdx="1" presStyleCnt="3"/>
      <dgm:spPr/>
    </dgm:pt>
    <dgm:pt modelId="{46575092-BBC6-40A0-BEC1-92B149E30448}" type="pres">
      <dgm:prSet presAssocID="{1A347C3D-EC08-466D-82C5-69A305047336}" presName="Parent2" presStyleLbl="revTx" presStyleIdx="1" presStyleCnt="3" custScaleX="197605" custScaleY="195660">
        <dgm:presLayoutVars>
          <dgm:chMax val="1"/>
          <dgm:chPref val="1"/>
          <dgm:bulletEnabled val="1"/>
        </dgm:presLayoutVars>
      </dgm:prSet>
      <dgm:spPr/>
      <dgm:t>
        <a:bodyPr/>
        <a:lstStyle/>
        <a:p>
          <a:endParaRPr lang="en-US"/>
        </a:p>
      </dgm:t>
    </dgm:pt>
    <dgm:pt modelId="{5AAABEA1-059D-4C6F-BE7B-EA12604CEDEF}" type="pres">
      <dgm:prSet presAssocID="{FE735169-D447-406D-8359-1D85D375A68E}" presName="Accent3" presStyleCnt="0"/>
      <dgm:spPr/>
    </dgm:pt>
    <dgm:pt modelId="{7CD7DD90-1271-4EE1-B95A-D7CA79BAAF20}" type="pres">
      <dgm:prSet presAssocID="{FE735169-D447-406D-8359-1D85D375A68E}" presName="Accent" presStyleLbl="node1" presStyleIdx="2" presStyleCnt="3"/>
      <dgm:spPr/>
    </dgm:pt>
    <dgm:pt modelId="{24C97CE3-4128-4D1C-ABFB-0802C14DA392}" type="pres">
      <dgm:prSet presAssocID="{FE735169-D447-406D-8359-1D85D375A68E}" presName="Parent3" presStyleLbl="revTx" presStyleIdx="2" presStyleCnt="3">
        <dgm:presLayoutVars>
          <dgm:chMax val="1"/>
          <dgm:chPref val="1"/>
          <dgm:bulletEnabled val="1"/>
        </dgm:presLayoutVars>
      </dgm:prSet>
      <dgm:spPr/>
      <dgm:t>
        <a:bodyPr/>
        <a:lstStyle/>
        <a:p>
          <a:endParaRPr lang="en-US"/>
        </a:p>
      </dgm:t>
    </dgm:pt>
  </dgm:ptLst>
  <dgm:cxnLst>
    <dgm:cxn modelId="{FCC75895-6BBA-44F5-B8FE-FBBAC1BFC482}" srcId="{A6AC49F7-6B26-4458-B33C-F704234F3C58}" destId="{1A347C3D-EC08-466D-82C5-69A305047336}" srcOrd="1" destOrd="0" parTransId="{F135DC89-33C2-4E58-8B8F-8FF9D372B833}" sibTransId="{CB8932DB-6F32-4B6A-9C37-6A08BE9E7AA0}"/>
    <dgm:cxn modelId="{DCBFC5E7-BA47-454B-A880-989AE7696969}" type="presOf" srcId="{70BBAF6E-046A-4AF6-BA3F-45D097D7FAEE}" destId="{10D8FF15-20CF-4443-8C04-7CA03962AE2D}" srcOrd="0" destOrd="0" presId="urn:microsoft.com/office/officeart/2009/layout/CircleArrowProcess"/>
    <dgm:cxn modelId="{1DBE68C8-15CA-4386-A72C-B694BC563A2E}" srcId="{A6AC49F7-6B26-4458-B33C-F704234F3C58}" destId="{FE735169-D447-406D-8359-1D85D375A68E}" srcOrd="2" destOrd="0" parTransId="{7D108614-B3D3-4388-A4FF-82C29BAA699F}" sibTransId="{F8A03823-4BC0-4751-BCE2-E0305212F515}"/>
    <dgm:cxn modelId="{19ADDBAA-68B9-42C5-A234-AB19A3CA8D35}" type="presOf" srcId="{FE735169-D447-406D-8359-1D85D375A68E}" destId="{24C97CE3-4128-4D1C-ABFB-0802C14DA392}" srcOrd="0" destOrd="0" presId="urn:microsoft.com/office/officeart/2009/layout/CircleArrowProcess"/>
    <dgm:cxn modelId="{B38FEF9F-70BC-4C25-B46D-8F183843126A}" type="presOf" srcId="{1A347C3D-EC08-466D-82C5-69A305047336}" destId="{46575092-BBC6-40A0-BEC1-92B149E30448}" srcOrd="0" destOrd="0" presId="urn:microsoft.com/office/officeart/2009/layout/CircleArrowProcess"/>
    <dgm:cxn modelId="{AB72F082-F66E-4FBC-AB12-E764AC4CB914}" srcId="{A6AC49F7-6B26-4458-B33C-F704234F3C58}" destId="{70BBAF6E-046A-4AF6-BA3F-45D097D7FAEE}" srcOrd="0" destOrd="0" parTransId="{BA49064B-FF29-4A4A-A467-F058AE860AF9}" sibTransId="{22AA37FA-7639-497B-B647-B523E1F489BA}"/>
    <dgm:cxn modelId="{0A2D9B48-EA73-4B42-A4D1-79523D1B46D2}" type="presOf" srcId="{A6AC49F7-6B26-4458-B33C-F704234F3C58}" destId="{9BBC9568-9EEA-42A0-9CD1-76DC75C6D2D0}" srcOrd="0" destOrd="0" presId="urn:microsoft.com/office/officeart/2009/layout/CircleArrowProcess"/>
    <dgm:cxn modelId="{92D27647-2263-454D-B310-E74AB0888558}" type="presParOf" srcId="{9BBC9568-9EEA-42A0-9CD1-76DC75C6D2D0}" destId="{2F80E989-FBDE-441B-B9F5-1B98CD315F91}" srcOrd="0" destOrd="0" presId="urn:microsoft.com/office/officeart/2009/layout/CircleArrowProcess"/>
    <dgm:cxn modelId="{D8E96DD6-B126-4EF5-BA19-2F7B34F7E1E5}" type="presParOf" srcId="{2F80E989-FBDE-441B-B9F5-1B98CD315F91}" destId="{85EA4C88-2281-4663-B030-3B1F2ACE9DBF}" srcOrd="0" destOrd="0" presId="urn:microsoft.com/office/officeart/2009/layout/CircleArrowProcess"/>
    <dgm:cxn modelId="{68C538B9-3FAB-4D6F-9129-0F6B379402F3}" type="presParOf" srcId="{9BBC9568-9EEA-42A0-9CD1-76DC75C6D2D0}" destId="{10D8FF15-20CF-4443-8C04-7CA03962AE2D}" srcOrd="1" destOrd="0" presId="urn:microsoft.com/office/officeart/2009/layout/CircleArrowProcess"/>
    <dgm:cxn modelId="{01B7115C-7AE4-4FF7-9581-DFC1B4931D77}" type="presParOf" srcId="{9BBC9568-9EEA-42A0-9CD1-76DC75C6D2D0}" destId="{66D78B2B-BC5B-4C58-A91E-B36BC2287AE1}" srcOrd="2" destOrd="0" presId="urn:microsoft.com/office/officeart/2009/layout/CircleArrowProcess"/>
    <dgm:cxn modelId="{CAAF9676-EE37-4A47-9D43-5D5287E0E97A}" type="presParOf" srcId="{66D78B2B-BC5B-4C58-A91E-B36BC2287AE1}" destId="{2D4E8B40-445A-4442-9F09-703DE2D7EAA1}" srcOrd="0" destOrd="0" presId="urn:microsoft.com/office/officeart/2009/layout/CircleArrowProcess"/>
    <dgm:cxn modelId="{D3708D66-5E48-478B-8909-9FC750845370}" type="presParOf" srcId="{9BBC9568-9EEA-42A0-9CD1-76DC75C6D2D0}" destId="{46575092-BBC6-40A0-BEC1-92B149E30448}" srcOrd="3" destOrd="0" presId="urn:microsoft.com/office/officeart/2009/layout/CircleArrowProcess"/>
    <dgm:cxn modelId="{0AB295FD-8EEB-484B-AF8B-E47B43CF44D2}" type="presParOf" srcId="{9BBC9568-9EEA-42A0-9CD1-76DC75C6D2D0}" destId="{5AAABEA1-059D-4C6F-BE7B-EA12604CEDEF}" srcOrd="4" destOrd="0" presId="urn:microsoft.com/office/officeart/2009/layout/CircleArrowProcess"/>
    <dgm:cxn modelId="{B8A575E3-4369-44C7-AF5E-822BFBE69F0F}" type="presParOf" srcId="{5AAABEA1-059D-4C6F-BE7B-EA12604CEDEF}" destId="{7CD7DD90-1271-4EE1-B95A-D7CA79BAAF20}" srcOrd="0" destOrd="0" presId="urn:microsoft.com/office/officeart/2009/layout/CircleArrowProcess"/>
    <dgm:cxn modelId="{5751A029-594C-4AE0-B3EE-03EC8ED3C5DE}" type="presParOf" srcId="{9BBC9568-9EEA-42A0-9CD1-76DC75C6D2D0}" destId="{24C97CE3-4128-4D1C-ABFB-0802C14DA392}"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C616F0-942D-4714-BDB1-25A7045EF722}" type="doc">
      <dgm:prSet loTypeId="urn:microsoft.com/office/officeart/2005/8/layout/vList5" loCatId="list" qsTypeId="urn:microsoft.com/office/officeart/2005/8/quickstyle/simple2" qsCatId="simple" csTypeId="urn:microsoft.com/office/officeart/2005/8/colors/accent2_2" csCatId="accent2" phldr="1"/>
      <dgm:spPr/>
      <dgm:t>
        <a:bodyPr/>
        <a:lstStyle/>
        <a:p>
          <a:endParaRPr lang="es-CO"/>
        </a:p>
      </dgm:t>
    </dgm:pt>
    <dgm:pt modelId="{EFE74BC6-BB99-43F2-9044-4928922E9640}">
      <dgm:prSet phldrT="[Texto]"/>
      <dgm:spPr/>
      <dgm:t>
        <a:bodyPr/>
        <a:lstStyle/>
        <a:p>
          <a:pPr algn="just"/>
          <a:r>
            <a:rPr lang="es-CO" dirty="0"/>
            <a:t>Selecciona continuar para acceder al menú principal.</a:t>
          </a:r>
        </a:p>
      </dgm:t>
    </dgm:pt>
    <dgm:pt modelId="{35796A5E-4962-4825-9B98-D337B9F490AA}" type="parTrans" cxnId="{6A231CE8-3F88-4923-9818-B3791EE50DCC}">
      <dgm:prSet/>
      <dgm:spPr/>
      <dgm:t>
        <a:bodyPr/>
        <a:lstStyle/>
        <a:p>
          <a:endParaRPr lang="es-CO"/>
        </a:p>
      </dgm:t>
    </dgm:pt>
    <dgm:pt modelId="{94DCC6C5-721C-44AC-88D3-D3A4A0BE58A6}" type="sibTrans" cxnId="{6A231CE8-3F88-4923-9818-B3791EE50DCC}">
      <dgm:prSet/>
      <dgm:spPr/>
      <dgm:t>
        <a:bodyPr/>
        <a:lstStyle/>
        <a:p>
          <a:endParaRPr lang="es-CO"/>
        </a:p>
      </dgm:t>
    </dgm:pt>
    <dgm:pt modelId="{7E23CDA6-1C3F-4779-A45A-06EF6AD04B80}" type="pres">
      <dgm:prSet presAssocID="{57C616F0-942D-4714-BDB1-25A7045EF722}" presName="Name0" presStyleCnt="0">
        <dgm:presLayoutVars>
          <dgm:dir/>
          <dgm:animLvl val="lvl"/>
          <dgm:resizeHandles val="exact"/>
        </dgm:presLayoutVars>
      </dgm:prSet>
      <dgm:spPr/>
      <dgm:t>
        <a:bodyPr/>
        <a:lstStyle/>
        <a:p>
          <a:endParaRPr lang="en-US"/>
        </a:p>
      </dgm:t>
    </dgm:pt>
    <dgm:pt modelId="{05D5D7B5-1C0C-447B-8FE0-E8F353519424}" type="pres">
      <dgm:prSet presAssocID="{EFE74BC6-BB99-43F2-9044-4928922E9640}" presName="linNode" presStyleCnt="0"/>
      <dgm:spPr/>
    </dgm:pt>
    <dgm:pt modelId="{2B02537D-F5B4-4814-A0E0-8F223284ACAC}" type="pres">
      <dgm:prSet presAssocID="{EFE74BC6-BB99-43F2-9044-4928922E9640}" presName="parentText" presStyleLbl="node1" presStyleIdx="0" presStyleCnt="1" custScaleX="268746">
        <dgm:presLayoutVars>
          <dgm:chMax val="1"/>
          <dgm:bulletEnabled val="1"/>
        </dgm:presLayoutVars>
      </dgm:prSet>
      <dgm:spPr/>
      <dgm:t>
        <a:bodyPr/>
        <a:lstStyle/>
        <a:p>
          <a:endParaRPr lang="en-US"/>
        </a:p>
      </dgm:t>
    </dgm:pt>
  </dgm:ptLst>
  <dgm:cxnLst>
    <dgm:cxn modelId="{7C35C648-0BF4-4248-9BB5-0BC81D3BEE07}" type="presOf" srcId="{EFE74BC6-BB99-43F2-9044-4928922E9640}" destId="{2B02537D-F5B4-4814-A0E0-8F223284ACAC}" srcOrd="0" destOrd="0" presId="urn:microsoft.com/office/officeart/2005/8/layout/vList5"/>
    <dgm:cxn modelId="{6A231CE8-3F88-4923-9818-B3791EE50DCC}" srcId="{57C616F0-942D-4714-BDB1-25A7045EF722}" destId="{EFE74BC6-BB99-43F2-9044-4928922E9640}" srcOrd="0" destOrd="0" parTransId="{35796A5E-4962-4825-9B98-D337B9F490AA}" sibTransId="{94DCC6C5-721C-44AC-88D3-D3A4A0BE58A6}"/>
    <dgm:cxn modelId="{B1DC0BFF-4B52-47DA-8DFD-9A2542262FC1}" type="presOf" srcId="{57C616F0-942D-4714-BDB1-25A7045EF722}" destId="{7E23CDA6-1C3F-4779-A45A-06EF6AD04B80}" srcOrd="0" destOrd="0" presId="urn:microsoft.com/office/officeart/2005/8/layout/vList5"/>
    <dgm:cxn modelId="{BE9148ED-55E4-45BB-96A1-245C5036F9F7}" type="presParOf" srcId="{7E23CDA6-1C3F-4779-A45A-06EF6AD04B80}" destId="{05D5D7B5-1C0C-447B-8FE0-E8F353519424}" srcOrd="0" destOrd="0" presId="urn:microsoft.com/office/officeart/2005/8/layout/vList5"/>
    <dgm:cxn modelId="{B47135C2-1926-42F5-9815-D28C1C0163A9}" type="presParOf" srcId="{05D5D7B5-1C0C-447B-8FE0-E8F353519424}" destId="{2B02537D-F5B4-4814-A0E0-8F223284ACAC}" srcOrd="0"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A8CE46-4438-408F-BD5B-4DF054C548C5}"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s-ES"/>
        </a:p>
      </dgm:t>
    </dgm:pt>
    <dgm:pt modelId="{3D490E47-5915-4F4F-A716-D02C9F763403}">
      <dgm:prSet phldrT="[Texto]"/>
      <dgm:spPr/>
      <dgm:t>
        <a:bodyPr/>
        <a:lstStyle/>
        <a:p>
          <a:r>
            <a:rPr lang="es-ES" b="1" i="1" dirty="0">
              <a:effectLst>
                <a:outerShdw blurRad="38100" dist="38100" dir="2700000" algn="tl">
                  <a:srgbClr val="000000">
                    <a:alpha val="43137"/>
                  </a:srgbClr>
                </a:outerShdw>
              </a:effectLst>
            </a:rPr>
            <a:t>Modelos 3D en realidad aumentada</a:t>
          </a:r>
        </a:p>
      </dgm:t>
    </dgm:pt>
    <dgm:pt modelId="{D7BD5123-3675-4BF5-8B29-17ED114F244B}" type="parTrans" cxnId="{C16FE740-900F-4FE2-A742-4E8E277C1F4C}">
      <dgm:prSet/>
      <dgm:spPr/>
      <dgm:t>
        <a:bodyPr/>
        <a:lstStyle/>
        <a:p>
          <a:endParaRPr lang="es-ES"/>
        </a:p>
      </dgm:t>
    </dgm:pt>
    <dgm:pt modelId="{215233A1-B752-45F7-AFCC-AD8578895587}" type="sibTrans" cxnId="{C16FE740-900F-4FE2-A742-4E8E277C1F4C}">
      <dgm:prSet/>
      <dgm:spPr/>
      <dgm:t>
        <a:bodyPr/>
        <a:lstStyle/>
        <a:p>
          <a:endParaRPr lang="es-ES"/>
        </a:p>
      </dgm:t>
    </dgm:pt>
    <dgm:pt modelId="{BD904CAD-60C7-4B59-84CF-3350AFC2DB98}">
      <dgm:prSet phldrT="[Texto]"/>
      <dgm:spPr/>
      <dgm:t>
        <a:bodyPr/>
        <a:lstStyle/>
        <a:p>
          <a:r>
            <a:rPr lang="es-ES" dirty="0"/>
            <a:t>Clasificación</a:t>
          </a:r>
        </a:p>
      </dgm:t>
    </dgm:pt>
    <dgm:pt modelId="{218E5CA1-A8C5-40FB-B2EB-FA27862BD827}" type="parTrans" cxnId="{3C8925E3-81A4-4AD9-8629-C8841317B741}">
      <dgm:prSet/>
      <dgm:spPr/>
      <dgm:t>
        <a:bodyPr/>
        <a:lstStyle/>
        <a:p>
          <a:endParaRPr lang="es-ES"/>
        </a:p>
      </dgm:t>
    </dgm:pt>
    <dgm:pt modelId="{AB0CB995-0DD9-4435-AA26-43A2AAE5060C}" type="sibTrans" cxnId="{3C8925E3-81A4-4AD9-8629-C8841317B741}">
      <dgm:prSet/>
      <dgm:spPr/>
      <dgm:t>
        <a:bodyPr/>
        <a:lstStyle/>
        <a:p>
          <a:endParaRPr lang="es-ES"/>
        </a:p>
      </dgm:t>
    </dgm:pt>
    <dgm:pt modelId="{BF3D2F69-E4DC-4470-824E-85D6EE1FF40E}">
      <dgm:prSet phldrT="[Texto]"/>
      <dgm:spPr/>
      <dgm:t>
        <a:bodyPr/>
        <a:lstStyle/>
        <a:p>
          <a:r>
            <a:rPr lang="es-ES" b="1" i="1" dirty="0">
              <a:effectLst>
                <a:outerShdw blurRad="38100" dist="38100" dir="2700000" algn="tl">
                  <a:srgbClr val="000000">
                    <a:alpha val="43137"/>
                  </a:srgbClr>
                </a:outerShdw>
              </a:effectLst>
            </a:rPr>
            <a:t>Sección textual</a:t>
          </a:r>
        </a:p>
      </dgm:t>
    </dgm:pt>
    <dgm:pt modelId="{FCEDF78D-4535-4AA4-9252-6F25E74C6ABC}" type="parTrans" cxnId="{7A0D405F-2DAA-4F25-A5E2-30F1CC6AF6C1}">
      <dgm:prSet/>
      <dgm:spPr/>
      <dgm:t>
        <a:bodyPr/>
        <a:lstStyle/>
        <a:p>
          <a:endParaRPr lang="es-ES"/>
        </a:p>
      </dgm:t>
    </dgm:pt>
    <dgm:pt modelId="{0FD642DC-F846-40B9-8E38-4434D1989B1A}" type="sibTrans" cxnId="{7A0D405F-2DAA-4F25-A5E2-30F1CC6AF6C1}">
      <dgm:prSet/>
      <dgm:spPr/>
      <dgm:t>
        <a:bodyPr/>
        <a:lstStyle/>
        <a:p>
          <a:endParaRPr lang="es-ES"/>
        </a:p>
      </dgm:t>
    </dgm:pt>
    <dgm:pt modelId="{5C95DB3D-63F9-43C0-9CCE-123AC4ED7D91}">
      <dgm:prSet phldrT="[Texto]"/>
      <dgm:spPr/>
      <dgm:t>
        <a:bodyPr/>
        <a:lstStyle/>
        <a:p>
          <a:r>
            <a:rPr lang="es-ES" dirty="0"/>
            <a:t>Etiología</a:t>
          </a:r>
        </a:p>
      </dgm:t>
    </dgm:pt>
    <dgm:pt modelId="{54E2DCB1-7C65-4A48-911D-F40E3C55D9A5}" type="parTrans" cxnId="{9BB27740-9639-4B00-B747-9C1DA2E54CC0}">
      <dgm:prSet/>
      <dgm:spPr/>
      <dgm:t>
        <a:bodyPr/>
        <a:lstStyle/>
        <a:p>
          <a:endParaRPr lang="es-ES"/>
        </a:p>
      </dgm:t>
    </dgm:pt>
    <dgm:pt modelId="{7EC6D6C4-DA69-4662-A0FD-85FFDB7DC638}" type="sibTrans" cxnId="{9BB27740-9639-4B00-B747-9C1DA2E54CC0}">
      <dgm:prSet/>
      <dgm:spPr/>
      <dgm:t>
        <a:bodyPr/>
        <a:lstStyle/>
        <a:p>
          <a:endParaRPr lang="es-ES"/>
        </a:p>
      </dgm:t>
    </dgm:pt>
    <dgm:pt modelId="{A7DD79AF-E9F1-42DB-B424-725D23F9AFB7}">
      <dgm:prSet phldrT="[Texto]"/>
      <dgm:spPr/>
      <dgm:t>
        <a:bodyPr/>
        <a:lstStyle/>
        <a:p>
          <a:r>
            <a:rPr lang="es-ES" dirty="0"/>
            <a:t>Embriología</a:t>
          </a:r>
        </a:p>
      </dgm:t>
    </dgm:pt>
    <dgm:pt modelId="{AE23FB17-33B3-4710-B091-9D84F5288900}" type="parTrans" cxnId="{14EEF6AC-D981-4951-B70F-A1776C2099B5}">
      <dgm:prSet/>
      <dgm:spPr/>
      <dgm:t>
        <a:bodyPr/>
        <a:lstStyle/>
        <a:p>
          <a:endParaRPr lang="es-ES"/>
        </a:p>
      </dgm:t>
    </dgm:pt>
    <dgm:pt modelId="{BEACA710-D47F-4A55-8DA7-D4EA183FAB8A}" type="sibTrans" cxnId="{14EEF6AC-D981-4951-B70F-A1776C2099B5}">
      <dgm:prSet/>
      <dgm:spPr/>
      <dgm:t>
        <a:bodyPr/>
        <a:lstStyle/>
        <a:p>
          <a:endParaRPr lang="es-ES"/>
        </a:p>
      </dgm:t>
    </dgm:pt>
    <dgm:pt modelId="{736D49FD-8C81-45A1-B4C5-8161BC851A07}">
      <dgm:prSet phldrT="[Texto]" custT="1"/>
      <dgm:spPr/>
      <dgm:t>
        <a:bodyPr/>
        <a:lstStyle/>
        <a:p>
          <a:pPr algn="ctr"/>
          <a:endParaRPr lang="es-ES" sz="2800" b="1" i="1" dirty="0">
            <a:effectLst>
              <a:outerShdw blurRad="38100" dist="38100" dir="2700000" algn="tl">
                <a:srgbClr val="000000">
                  <a:alpha val="43137"/>
                </a:srgbClr>
              </a:outerShdw>
            </a:effectLst>
          </a:endParaRPr>
        </a:p>
        <a:p>
          <a:pPr algn="ctr"/>
          <a:r>
            <a:rPr lang="es-ES" sz="2800" b="1" i="1" dirty="0">
              <a:effectLst>
                <a:outerShdw blurRad="38100" dist="38100" dir="2700000" algn="tl">
                  <a:srgbClr val="000000">
                    <a:alpha val="43137"/>
                  </a:srgbClr>
                </a:outerShdw>
              </a:effectLst>
            </a:rPr>
            <a:t>Cuestionario</a:t>
          </a:r>
        </a:p>
      </dgm:t>
    </dgm:pt>
    <dgm:pt modelId="{C1283160-B2FF-4321-881A-0F37FA5E76EA}" type="parTrans" cxnId="{25A45E2B-B9AE-4369-8B7A-224F187FA526}">
      <dgm:prSet/>
      <dgm:spPr/>
      <dgm:t>
        <a:bodyPr/>
        <a:lstStyle/>
        <a:p>
          <a:endParaRPr lang="es-ES"/>
        </a:p>
      </dgm:t>
    </dgm:pt>
    <dgm:pt modelId="{B3412504-AC08-4664-9DC9-62F93E7310C8}" type="sibTrans" cxnId="{25A45E2B-B9AE-4369-8B7A-224F187FA526}">
      <dgm:prSet/>
      <dgm:spPr/>
      <dgm:t>
        <a:bodyPr/>
        <a:lstStyle/>
        <a:p>
          <a:endParaRPr lang="es-ES"/>
        </a:p>
      </dgm:t>
    </dgm:pt>
    <dgm:pt modelId="{7B6BC883-27F9-431F-88E2-19245BD70D31}">
      <dgm:prSet/>
      <dgm:spPr/>
      <dgm:t>
        <a:bodyPr/>
        <a:lstStyle/>
        <a:p>
          <a:r>
            <a:rPr lang="es-ES" dirty="0"/>
            <a:t>Tratamiento</a:t>
          </a:r>
        </a:p>
      </dgm:t>
    </dgm:pt>
    <dgm:pt modelId="{5A8635BF-A596-4687-9E03-F4AEE8F5975D}" type="parTrans" cxnId="{7D2F773C-35F3-4B56-AFB0-8DD18CAF5E9A}">
      <dgm:prSet/>
      <dgm:spPr/>
      <dgm:t>
        <a:bodyPr/>
        <a:lstStyle/>
        <a:p>
          <a:endParaRPr lang="es-ES"/>
        </a:p>
      </dgm:t>
    </dgm:pt>
    <dgm:pt modelId="{B4581849-90ED-480E-9B3F-07B2C6A36EC8}" type="sibTrans" cxnId="{7D2F773C-35F3-4B56-AFB0-8DD18CAF5E9A}">
      <dgm:prSet/>
      <dgm:spPr/>
      <dgm:t>
        <a:bodyPr/>
        <a:lstStyle/>
        <a:p>
          <a:endParaRPr lang="es-ES"/>
        </a:p>
      </dgm:t>
    </dgm:pt>
    <dgm:pt modelId="{0CD9F9C3-01EB-446E-B22F-A2FEB8F4E890}" type="pres">
      <dgm:prSet presAssocID="{D8A8CE46-4438-408F-BD5B-4DF054C548C5}" presName="theList" presStyleCnt="0">
        <dgm:presLayoutVars>
          <dgm:dir/>
          <dgm:animLvl val="lvl"/>
          <dgm:resizeHandles val="exact"/>
        </dgm:presLayoutVars>
      </dgm:prSet>
      <dgm:spPr/>
      <dgm:t>
        <a:bodyPr/>
        <a:lstStyle/>
        <a:p>
          <a:endParaRPr lang="en-US"/>
        </a:p>
      </dgm:t>
    </dgm:pt>
    <dgm:pt modelId="{BBF6A484-CE89-4C4D-BCA2-70C61F174081}" type="pres">
      <dgm:prSet presAssocID="{3D490E47-5915-4F4F-A716-D02C9F763403}" presName="compNode" presStyleCnt="0"/>
      <dgm:spPr/>
    </dgm:pt>
    <dgm:pt modelId="{495A8F7B-7470-4D76-8750-1CB09C3E0FE5}" type="pres">
      <dgm:prSet presAssocID="{3D490E47-5915-4F4F-A716-D02C9F763403}" presName="aNode" presStyleLbl="bgShp" presStyleIdx="0" presStyleCnt="3" custScaleY="99683"/>
      <dgm:spPr/>
      <dgm:t>
        <a:bodyPr/>
        <a:lstStyle/>
        <a:p>
          <a:endParaRPr lang="en-US"/>
        </a:p>
      </dgm:t>
    </dgm:pt>
    <dgm:pt modelId="{6AA31C9B-33D9-4598-BF0F-74E0A2EDE06E}" type="pres">
      <dgm:prSet presAssocID="{3D490E47-5915-4F4F-A716-D02C9F763403}" presName="textNode" presStyleLbl="bgShp" presStyleIdx="0" presStyleCnt="3"/>
      <dgm:spPr/>
      <dgm:t>
        <a:bodyPr/>
        <a:lstStyle/>
        <a:p>
          <a:endParaRPr lang="en-US"/>
        </a:p>
      </dgm:t>
    </dgm:pt>
    <dgm:pt modelId="{16C5F5AD-2B5E-4B41-BBAE-5E27EDD94B76}" type="pres">
      <dgm:prSet presAssocID="{3D490E47-5915-4F4F-A716-D02C9F763403}" presName="compChildNode" presStyleCnt="0"/>
      <dgm:spPr/>
    </dgm:pt>
    <dgm:pt modelId="{2FDBBF67-3103-4563-B3FD-BE64EF159A59}" type="pres">
      <dgm:prSet presAssocID="{3D490E47-5915-4F4F-A716-D02C9F763403}" presName="theInnerList" presStyleCnt="0"/>
      <dgm:spPr/>
    </dgm:pt>
    <dgm:pt modelId="{AD02CCAF-930E-4647-A01E-905CA473FCA9}" type="pres">
      <dgm:prSet presAssocID="{BD904CAD-60C7-4B59-84CF-3350AFC2DB98}" presName="childNode" presStyleLbl="node1" presStyleIdx="0" presStyleCnt="4" custScaleX="115632" custScaleY="29621" custLinFactNeighborX="-1808" custLinFactNeighborY="-29141">
        <dgm:presLayoutVars>
          <dgm:bulletEnabled val="1"/>
        </dgm:presLayoutVars>
      </dgm:prSet>
      <dgm:spPr/>
      <dgm:t>
        <a:bodyPr/>
        <a:lstStyle/>
        <a:p>
          <a:endParaRPr lang="en-US"/>
        </a:p>
      </dgm:t>
    </dgm:pt>
    <dgm:pt modelId="{3314D173-2582-4B26-88EE-5B214B1F387B}" type="pres">
      <dgm:prSet presAssocID="{3D490E47-5915-4F4F-A716-D02C9F763403}" presName="aSpace" presStyleCnt="0"/>
      <dgm:spPr/>
    </dgm:pt>
    <dgm:pt modelId="{146523B9-1106-4501-A5B7-9ECBC61B62DA}" type="pres">
      <dgm:prSet presAssocID="{BF3D2F69-E4DC-4470-824E-85D6EE1FF40E}" presName="compNode" presStyleCnt="0"/>
      <dgm:spPr/>
    </dgm:pt>
    <dgm:pt modelId="{36711250-0176-4D8C-9660-058AC483CDFE}" type="pres">
      <dgm:prSet presAssocID="{BF3D2F69-E4DC-4470-824E-85D6EE1FF40E}" presName="aNode" presStyleLbl="bgShp" presStyleIdx="1" presStyleCnt="3"/>
      <dgm:spPr/>
      <dgm:t>
        <a:bodyPr/>
        <a:lstStyle/>
        <a:p>
          <a:endParaRPr lang="en-US"/>
        </a:p>
      </dgm:t>
    </dgm:pt>
    <dgm:pt modelId="{7AD4D59A-EFA8-4004-B128-5719A929FAFF}" type="pres">
      <dgm:prSet presAssocID="{BF3D2F69-E4DC-4470-824E-85D6EE1FF40E}" presName="textNode" presStyleLbl="bgShp" presStyleIdx="1" presStyleCnt="3"/>
      <dgm:spPr/>
      <dgm:t>
        <a:bodyPr/>
        <a:lstStyle/>
        <a:p>
          <a:endParaRPr lang="en-US"/>
        </a:p>
      </dgm:t>
    </dgm:pt>
    <dgm:pt modelId="{D72A0060-CD31-498A-981A-01D361C61D6F}" type="pres">
      <dgm:prSet presAssocID="{BF3D2F69-E4DC-4470-824E-85D6EE1FF40E}" presName="compChildNode" presStyleCnt="0"/>
      <dgm:spPr/>
    </dgm:pt>
    <dgm:pt modelId="{3BF69396-A546-493B-A5EB-99F7FCF53A6C}" type="pres">
      <dgm:prSet presAssocID="{BF3D2F69-E4DC-4470-824E-85D6EE1FF40E}" presName="theInnerList" presStyleCnt="0"/>
      <dgm:spPr/>
    </dgm:pt>
    <dgm:pt modelId="{31402984-606B-4B0E-91B7-3F73249D6978}" type="pres">
      <dgm:prSet presAssocID="{5C95DB3D-63F9-43C0-9CCE-123AC4ED7D91}" presName="childNode" presStyleLbl="node1" presStyleIdx="1" presStyleCnt="4">
        <dgm:presLayoutVars>
          <dgm:bulletEnabled val="1"/>
        </dgm:presLayoutVars>
      </dgm:prSet>
      <dgm:spPr/>
      <dgm:t>
        <a:bodyPr/>
        <a:lstStyle/>
        <a:p>
          <a:endParaRPr lang="en-US"/>
        </a:p>
      </dgm:t>
    </dgm:pt>
    <dgm:pt modelId="{036A1E43-0719-486B-AD3C-8CA26C725F9C}" type="pres">
      <dgm:prSet presAssocID="{5C95DB3D-63F9-43C0-9CCE-123AC4ED7D91}" presName="aSpace2" presStyleCnt="0"/>
      <dgm:spPr/>
    </dgm:pt>
    <dgm:pt modelId="{62E7FBE7-3E55-4825-8CAC-9A45BF0BC9BB}" type="pres">
      <dgm:prSet presAssocID="{A7DD79AF-E9F1-42DB-B424-725D23F9AFB7}" presName="childNode" presStyleLbl="node1" presStyleIdx="2" presStyleCnt="4">
        <dgm:presLayoutVars>
          <dgm:bulletEnabled val="1"/>
        </dgm:presLayoutVars>
      </dgm:prSet>
      <dgm:spPr/>
      <dgm:t>
        <a:bodyPr/>
        <a:lstStyle/>
        <a:p>
          <a:endParaRPr lang="en-US"/>
        </a:p>
      </dgm:t>
    </dgm:pt>
    <dgm:pt modelId="{5FBE1A9C-4F65-4AE9-BBD1-CC48F4FE0C8E}" type="pres">
      <dgm:prSet presAssocID="{A7DD79AF-E9F1-42DB-B424-725D23F9AFB7}" presName="aSpace2" presStyleCnt="0"/>
      <dgm:spPr/>
    </dgm:pt>
    <dgm:pt modelId="{0366689B-DFD4-48EE-93F8-312EF7BFC179}" type="pres">
      <dgm:prSet presAssocID="{7B6BC883-27F9-431F-88E2-19245BD70D31}" presName="childNode" presStyleLbl="node1" presStyleIdx="3" presStyleCnt="4">
        <dgm:presLayoutVars>
          <dgm:bulletEnabled val="1"/>
        </dgm:presLayoutVars>
      </dgm:prSet>
      <dgm:spPr/>
      <dgm:t>
        <a:bodyPr/>
        <a:lstStyle/>
        <a:p>
          <a:endParaRPr lang="en-US"/>
        </a:p>
      </dgm:t>
    </dgm:pt>
    <dgm:pt modelId="{5051D134-4922-4FE3-BFAD-7AE8F93CD771}" type="pres">
      <dgm:prSet presAssocID="{BF3D2F69-E4DC-4470-824E-85D6EE1FF40E}" presName="aSpace" presStyleCnt="0"/>
      <dgm:spPr/>
    </dgm:pt>
    <dgm:pt modelId="{D957556C-C245-45E0-AB59-A3212CF3A0C0}" type="pres">
      <dgm:prSet presAssocID="{736D49FD-8C81-45A1-B4C5-8161BC851A07}" presName="compNode" presStyleCnt="0"/>
      <dgm:spPr/>
    </dgm:pt>
    <dgm:pt modelId="{3008E82B-9FB0-491A-8E14-5D8E5B676857}" type="pres">
      <dgm:prSet presAssocID="{736D49FD-8C81-45A1-B4C5-8161BC851A07}" presName="aNode" presStyleLbl="bgShp" presStyleIdx="2" presStyleCnt="3" custScaleX="89946" custScaleY="16516"/>
      <dgm:spPr/>
      <dgm:t>
        <a:bodyPr/>
        <a:lstStyle/>
        <a:p>
          <a:endParaRPr lang="en-US"/>
        </a:p>
      </dgm:t>
    </dgm:pt>
    <dgm:pt modelId="{C56A3EF4-9D0E-4F7E-BF38-DFBB842375AB}" type="pres">
      <dgm:prSet presAssocID="{736D49FD-8C81-45A1-B4C5-8161BC851A07}" presName="textNode" presStyleLbl="bgShp" presStyleIdx="2" presStyleCnt="3"/>
      <dgm:spPr/>
      <dgm:t>
        <a:bodyPr/>
        <a:lstStyle/>
        <a:p>
          <a:endParaRPr lang="en-US"/>
        </a:p>
      </dgm:t>
    </dgm:pt>
    <dgm:pt modelId="{A7D9A9D4-1718-4DCC-9C67-97E34AEBB6FD}" type="pres">
      <dgm:prSet presAssocID="{736D49FD-8C81-45A1-B4C5-8161BC851A07}" presName="compChildNode" presStyleCnt="0"/>
      <dgm:spPr/>
    </dgm:pt>
    <dgm:pt modelId="{2180F716-C26F-436A-8491-4132ACB8994D}" type="pres">
      <dgm:prSet presAssocID="{736D49FD-8C81-45A1-B4C5-8161BC851A07}" presName="theInnerList" presStyleCnt="0"/>
      <dgm:spPr/>
    </dgm:pt>
  </dgm:ptLst>
  <dgm:cxnLst>
    <dgm:cxn modelId="{7D2F773C-35F3-4B56-AFB0-8DD18CAF5E9A}" srcId="{BF3D2F69-E4DC-4470-824E-85D6EE1FF40E}" destId="{7B6BC883-27F9-431F-88E2-19245BD70D31}" srcOrd="2" destOrd="0" parTransId="{5A8635BF-A596-4687-9E03-F4AEE8F5975D}" sibTransId="{B4581849-90ED-480E-9B3F-07B2C6A36EC8}"/>
    <dgm:cxn modelId="{25A45E2B-B9AE-4369-8B7A-224F187FA526}" srcId="{D8A8CE46-4438-408F-BD5B-4DF054C548C5}" destId="{736D49FD-8C81-45A1-B4C5-8161BC851A07}" srcOrd="2" destOrd="0" parTransId="{C1283160-B2FF-4321-881A-0F37FA5E76EA}" sibTransId="{B3412504-AC08-4664-9DC9-62F93E7310C8}"/>
    <dgm:cxn modelId="{BBBC8DFA-6619-4B61-B463-5007A5DA9C16}" type="presOf" srcId="{BF3D2F69-E4DC-4470-824E-85D6EE1FF40E}" destId="{36711250-0176-4D8C-9660-058AC483CDFE}" srcOrd="0" destOrd="0" presId="urn:microsoft.com/office/officeart/2005/8/layout/lProcess2"/>
    <dgm:cxn modelId="{3C8925E3-81A4-4AD9-8629-C8841317B741}" srcId="{3D490E47-5915-4F4F-A716-D02C9F763403}" destId="{BD904CAD-60C7-4B59-84CF-3350AFC2DB98}" srcOrd="0" destOrd="0" parTransId="{218E5CA1-A8C5-40FB-B2EB-FA27862BD827}" sibTransId="{AB0CB995-0DD9-4435-AA26-43A2AAE5060C}"/>
    <dgm:cxn modelId="{00FE9E2E-F361-4F09-B8C0-2022B5C89ECE}" type="presOf" srcId="{5C95DB3D-63F9-43C0-9CCE-123AC4ED7D91}" destId="{31402984-606B-4B0E-91B7-3F73249D6978}" srcOrd="0" destOrd="0" presId="urn:microsoft.com/office/officeart/2005/8/layout/lProcess2"/>
    <dgm:cxn modelId="{45550546-ADE2-47E2-B893-6E79FCFC4200}" type="presOf" srcId="{A7DD79AF-E9F1-42DB-B424-725D23F9AFB7}" destId="{62E7FBE7-3E55-4825-8CAC-9A45BF0BC9BB}" srcOrd="0" destOrd="0" presId="urn:microsoft.com/office/officeart/2005/8/layout/lProcess2"/>
    <dgm:cxn modelId="{9BB27740-9639-4B00-B747-9C1DA2E54CC0}" srcId="{BF3D2F69-E4DC-4470-824E-85D6EE1FF40E}" destId="{5C95DB3D-63F9-43C0-9CCE-123AC4ED7D91}" srcOrd="0" destOrd="0" parTransId="{54E2DCB1-7C65-4A48-911D-F40E3C55D9A5}" sibTransId="{7EC6D6C4-DA69-4662-A0FD-85FFDB7DC638}"/>
    <dgm:cxn modelId="{4220B0C5-1FB0-43BB-B848-249E7512CE8C}" type="presOf" srcId="{D8A8CE46-4438-408F-BD5B-4DF054C548C5}" destId="{0CD9F9C3-01EB-446E-B22F-A2FEB8F4E890}" srcOrd="0" destOrd="0" presId="urn:microsoft.com/office/officeart/2005/8/layout/lProcess2"/>
    <dgm:cxn modelId="{14EEF6AC-D981-4951-B70F-A1776C2099B5}" srcId="{BF3D2F69-E4DC-4470-824E-85D6EE1FF40E}" destId="{A7DD79AF-E9F1-42DB-B424-725D23F9AFB7}" srcOrd="1" destOrd="0" parTransId="{AE23FB17-33B3-4710-B091-9D84F5288900}" sibTransId="{BEACA710-D47F-4A55-8DA7-D4EA183FAB8A}"/>
    <dgm:cxn modelId="{A54C614F-C537-4E54-9875-6EA0008C3967}" type="presOf" srcId="{736D49FD-8C81-45A1-B4C5-8161BC851A07}" destId="{C56A3EF4-9D0E-4F7E-BF38-DFBB842375AB}" srcOrd="1" destOrd="0" presId="urn:microsoft.com/office/officeart/2005/8/layout/lProcess2"/>
    <dgm:cxn modelId="{7A0D405F-2DAA-4F25-A5E2-30F1CC6AF6C1}" srcId="{D8A8CE46-4438-408F-BD5B-4DF054C548C5}" destId="{BF3D2F69-E4DC-4470-824E-85D6EE1FF40E}" srcOrd="1" destOrd="0" parTransId="{FCEDF78D-4535-4AA4-9252-6F25E74C6ABC}" sibTransId="{0FD642DC-F846-40B9-8E38-4434D1989B1A}"/>
    <dgm:cxn modelId="{C16FE740-900F-4FE2-A742-4E8E277C1F4C}" srcId="{D8A8CE46-4438-408F-BD5B-4DF054C548C5}" destId="{3D490E47-5915-4F4F-A716-D02C9F763403}" srcOrd="0" destOrd="0" parTransId="{D7BD5123-3675-4BF5-8B29-17ED114F244B}" sibTransId="{215233A1-B752-45F7-AFCC-AD8578895587}"/>
    <dgm:cxn modelId="{4DD46913-4741-439F-AE47-42BD58235424}" type="presOf" srcId="{3D490E47-5915-4F4F-A716-D02C9F763403}" destId="{6AA31C9B-33D9-4598-BF0F-74E0A2EDE06E}" srcOrd="1" destOrd="0" presId="urn:microsoft.com/office/officeart/2005/8/layout/lProcess2"/>
    <dgm:cxn modelId="{F9773743-653A-4FA9-898F-6D4CF7F20DB0}" type="presOf" srcId="{BF3D2F69-E4DC-4470-824E-85D6EE1FF40E}" destId="{7AD4D59A-EFA8-4004-B128-5719A929FAFF}" srcOrd="1" destOrd="0" presId="urn:microsoft.com/office/officeart/2005/8/layout/lProcess2"/>
    <dgm:cxn modelId="{A3278FA1-7C70-4F77-BB09-1A8890C4AF81}" type="presOf" srcId="{7B6BC883-27F9-431F-88E2-19245BD70D31}" destId="{0366689B-DFD4-48EE-93F8-312EF7BFC179}" srcOrd="0" destOrd="0" presId="urn:microsoft.com/office/officeart/2005/8/layout/lProcess2"/>
    <dgm:cxn modelId="{66B6A7A8-085C-4EA0-910F-CFC432C97866}" type="presOf" srcId="{BD904CAD-60C7-4B59-84CF-3350AFC2DB98}" destId="{AD02CCAF-930E-4647-A01E-905CA473FCA9}" srcOrd="0" destOrd="0" presId="urn:microsoft.com/office/officeart/2005/8/layout/lProcess2"/>
    <dgm:cxn modelId="{25E195C3-9F19-4921-A001-5AC59640700A}" type="presOf" srcId="{3D490E47-5915-4F4F-A716-D02C9F763403}" destId="{495A8F7B-7470-4D76-8750-1CB09C3E0FE5}" srcOrd="0" destOrd="0" presId="urn:microsoft.com/office/officeart/2005/8/layout/lProcess2"/>
    <dgm:cxn modelId="{1FD2DA22-D5E0-46AE-BDEF-16573A6C8213}" type="presOf" srcId="{736D49FD-8C81-45A1-B4C5-8161BC851A07}" destId="{3008E82B-9FB0-491A-8E14-5D8E5B676857}" srcOrd="0" destOrd="0" presId="urn:microsoft.com/office/officeart/2005/8/layout/lProcess2"/>
    <dgm:cxn modelId="{26121BE3-25BE-462D-95A2-7C8582EE2355}" type="presParOf" srcId="{0CD9F9C3-01EB-446E-B22F-A2FEB8F4E890}" destId="{BBF6A484-CE89-4C4D-BCA2-70C61F174081}" srcOrd="0" destOrd="0" presId="urn:microsoft.com/office/officeart/2005/8/layout/lProcess2"/>
    <dgm:cxn modelId="{532BE517-56CF-4E71-BF2A-37B58B3E6755}" type="presParOf" srcId="{BBF6A484-CE89-4C4D-BCA2-70C61F174081}" destId="{495A8F7B-7470-4D76-8750-1CB09C3E0FE5}" srcOrd="0" destOrd="0" presId="urn:microsoft.com/office/officeart/2005/8/layout/lProcess2"/>
    <dgm:cxn modelId="{ADEE6B0F-2956-49C3-84EA-80AB0EA88E1F}" type="presParOf" srcId="{BBF6A484-CE89-4C4D-BCA2-70C61F174081}" destId="{6AA31C9B-33D9-4598-BF0F-74E0A2EDE06E}" srcOrd="1" destOrd="0" presId="urn:microsoft.com/office/officeart/2005/8/layout/lProcess2"/>
    <dgm:cxn modelId="{A958D0E3-5446-40C9-B0DD-FBD344C4D2CC}" type="presParOf" srcId="{BBF6A484-CE89-4C4D-BCA2-70C61F174081}" destId="{16C5F5AD-2B5E-4B41-BBAE-5E27EDD94B76}" srcOrd="2" destOrd="0" presId="urn:microsoft.com/office/officeart/2005/8/layout/lProcess2"/>
    <dgm:cxn modelId="{71DA7F34-283F-4AA7-BA3F-F5920E50E72C}" type="presParOf" srcId="{16C5F5AD-2B5E-4B41-BBAE-5E27EDD94B76}" destId="{2FDBBF67-3103-4563-B3FD-BE64EF159A59}" srcOrd="0" destOrd="0" presId="urn:microsoft.com/office/officeart/2005/8/layout/lProcess2"/>
    <dgm:cxn modelId="{E156F556-CBB8-478E-80C3-3A4F21AA35AD}" type="presParOf" srcId="{2FDBBF67-3103-4563-B3FD-BE64EF159A59}" destId="{AD02CCAF-930E-4647-A01E-905CA473FCA9}" srcOrd="0" destOrd="0" presId="urn:microsoft.com/office/officeart/2005/8/layout/lProcess2"/>
    <dgm:cxn modelId="{BCDAE6BF-4778-4128-ACCB-358680753389}" type="presParOf" srcId="{0CD9F9C3-01EB-446E-B22F-A2FEB8F4E890}" destId="{3314D173-2582-4B26-88EE-5B214B1F387B}" srcOrd="1" destOrd="0" presId="urn:microsoft.com/office/officeart/2005/8/layout/lProcess2"/>
    <dgm:cxn modelId="{7F2FEF45-4F2F-4655-838A-FFEB4C1031B5}" type="presParOf" srcId="{0CD9F9C3-01EB-446E-B22F-A2FEB8F4E890}" destId="{146523B9-1106-4501-A5B7-9ECBC61B62DA}" srcOrd="2" destOrd="0" presId="urn:microsoft.com/office/officeart/2005/8/layout/lProcess2"/>
    <dgm:cxn modelId="{E69E6A29-A6D4-488C-824C-C573EB30AB31}" type="presParOf" srcId="{146523B9-1106-4501-A5B7-9ECBC61B62DA}" destId="{36711250-0176-4D8C-9660-058AC483CDFE}" srcOrd="0" destOrd="0" presId="urn:microsoft.com/office/officeart/2005/8/layout/lProcess2"/>
    <dgm:cxn modelId="{BE5616C8-2629-481C-8ADD-D6F06E78A249}" type="presParOf" srcId="{146523B9-1106-4501-A5B7-9ECBC61B62DA}" destId="{7AD4D59A-EFA8-4004-B128-5719A929FAFF}" srcOrd="1" destOrd="0" presId="urn:microsoft.com/office/officeart/2005/8/layout/lProcess2"/>
    <dgm:cxn modelId="{C5AE17C8-9C07-405A-B8CB-0F988024074A}" type="presParOf" srcId="{146523B9-1106-4501-A5B7-9ECBC61B62DA}" destId="{D72A0060-CD31-498A-981A-01D361C61D6F}" srcOrd="2" destOrd="0" presId="urn:microsoft.com/office/officeart/2005/8/layout/lProcess2"/>
    <dgm:cxn modelId="{2F30F775-5F58-418B-84BB-EE197AE79957}" type="presParOf" srcId="{D72A0060-CD31-498A-981A-01D361C61D6F}" destId="{3BF69396-A546-493B-A5EB-99F7FCF53A6C}" srcOrd="0" destOrd="0" presId="urn:microsoft.com/office/officeart/2005/8/layout/lProcess2"/>
    <dgm:cxn modelId="{30D86B38-4CFE-4FEF-9D70-E09607559690}" type="presParOf" srcId="{3BF69396-A546-493B-A5EB-99F7FCF53A6C}" destId="{31402984-606B-4B0E-91B7-3F73249D6978}" srcOrd="0" destOrd="0" presId="urn:microsoft.com/office/officeart/2005/8/layout/lProcess2"/>
    <dgm:cxn modelId="{D898E418-F7AF-47EB-9A4E-4BBAD4B912A5}" type="presParOf" srcId="{3BF69396-A546-493B-A5EB-99F7FCF53A6C}" destId="{036A1E43-0719-486B-AD3C-8CA26C725F9C}" srcOrd="1" destOrd="0" presId="urn:microsoft.com/office/officeart/2005/8/layout/lProcess2"/>
    <dgm:cxn modelId="{49A9F09A-9013-4F7F-8B44-CCC977C10BFE}" type="presParOf" srcId="{3BF69396-A546-493B-A5EB-99F7FCF53A6C}" destId="{62E7FBE7-3E55-4825-8CAC-9A45BF0BC9BB}" srcOrd="2" destOrd="0" presId="urn:microsoft.com/office/officeart/2005/8/layout/lProcess2"/>
    <dgm:cxn modelId="{09CDC26C-CA05-4054-AE15-964DA8CD2401}" type="presParOf" srcId="{3BF69396-A546-493B-A5EB-99F7FCF53A6C}" destId="{5FBE1A9C-4F65-4AE9-BBD1-CC48F4FE0C8E}" srcOrd="3" destOrd="0" presId="urn:microsoft.com/office/officeart/2005/8/layout/lProcess2"/>
    <dgm:cxn modelId="{C5850044-3585-44B2-AA14-0FDCD09A36A7}" type="presParOf" srcId="{3BF69396-A546-493B-A5EB-99F7FCF53A6C}" destId="{0366689B-DFD4-48EE-93F8-312EF7BFC179}" srcOrd="4" destOrd="0" presId="urn:microsoft.com/office/officeart/2005/8/layout/lProcess2"/>
    <dgm:cxn modelId="{79C33F9B-2D14-4B5F-A959-130861BD1A1C}" type="presParOf" srcId="{0CD9F9C3-01EB-446E-B22F-A2FEB8F4E890}" destId="{5051D134-4922-4FE3-BFAD-7AE8F93CD771}" srcOrd="3" destOrd="0" presId="urn:microsoft.com/office/officeart/2005/8/layout/lProcess2"/>
    <dgm:cxn modelId="{ED98B31A-DBDC-46BB-96E4-952FB312EAFB}" type="presParOf" srcId="{0CD9F9C3-01EB-446E-B22F-A2FEB8F4E890}" destId="{D957556C-C245-45E0-AB59-A3212CF3A0C0}" srcOrd="4" destOrd="0" presId="urn:microsoft.com/office/officeart/2005/8/layout/lProcess2"/>
    <dgm:cxn modelId="{B3B3A4FF-5242-443A-9FA4-48D77CDE4395}" type="presParOf" srcId="{D957556C-C245-45E0-AB59-A3212CF3A0C0}" destId="{3008E82B-9FB0-491A-8E14-5D8E5B676857}" srcOrd="0" destOrd="0" presId="urn:microsoft.com/office/officeart/2005/8/layout/lProcess2"/>
    <dgm:cxn modelId="{5FA7353A-FD30-45BF-8831-2112FE92E11F}" type="presParOf" srcId="{D957556C-C245-45E0-AB59-A3212CF3A0C0}" destId="{C56A3EF4-9D0E-4F7E-BF38-DFBB842375AB}" srcOrd="1" destOrd="0" presId="urn:microsoft.com/office/officeart/2005/8/layout/lProcess2"/>
    <dgm:cxn modelId="{E744C522-D9B1-45FB-8269-7692C66413D3}" type="presParOf" srcId="{D957556C-C245-45E0-AB59-A3212CF3A0C0}" destId="{A7D9A9D4-1718-4DCC-9C67-97E34AEBB6FD}" srcOrd="2" destOrd="0" presId="urn:microsoft.com/office/officeart/2005/8/layout/lProcess2"/>
    <dgm:cxn modelId="{186475CA-7DA2-481A-B57F-8BD5A1C3360C}" type="presParOf" srcId="{A7D9A9D4-1718-4DCC-9C67-97E34AEBB6FD}" destId="{2180F716-C26F-436A-8491-4132ACB8994D}"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35A146-3940-43C8-ADDB-52EB9F37C007}" type="doc">
      <dgm:prSet loTypeId="urn:microsoft.com/office/officeart/2005/8/layout/funnel1" loCatId="process" qsTypeId="urn:microsoft.com/office/officeart/2005/8/quickstyle/simple1" qsCatId="simple" csTypeId="urn:microsoft.com/office/officeart/2005/8/colors/colorful4" csCatId="colorful" phldr="1"/>
      <dgm:spPr/>
      <dgm:t>
        <a:bodyPr/>
        <a:lstStyle/>
        <a:p>
          <a:endParaRPr lang="es-ES"/>
        </a:p>
      </dgm:t>
    </dgm:pt>
    <dgm:pt modelId="{80167F5B-8B0F-4E0E-BD49-0726CFEF9D10}">
      <dgm:prSet phldrT="[Texto]"/>
      <dgm:spPr/>
      <dgm:t>
        <a:bodyPr/>
        <a:lstStyle/>
        <a:p>
          <a:r>
            <a:rPr lang="es-ES" b="1" i="1" dirty="0">
              <a:effectLst>
                <a:outerShdw blurRad="38100" dist="38100" dir="2700000" algn="tl">
                  <a:srgbClr val="000000">
                    <a:alpha val="43137"/>
                  </a:srgbClr>
                </a:outerShdw>
              </a:effectLst>
            </a:rPr>
            <a:t>Presencia de labio hendido parcial o total</a:t>
          </a:r>
        </a:p>
      </dgm:t>
    </dgm:pt>
    <dgm:pt modelId="{19819206-1F5D-4FE7-82FB-007D81C99753}" type="parTrans" cxnId="{59704043-6045-48D4-BEC7-73A4F570C1AC}">
      <dgm:prSet/>
      <dgm:spPr/>
      <dgm:t>
        <a:bodyPr/>
        <a:lstStyle/>
        <a:p>
          <a:endParaRPr lang="es-ES"/>
        </a:p>
      </dgm:t>
    </dgm:pt>
    <dgm:pt modelId="{0B053062-82D9-46AE-95D9-F261213B85D1}" type="sibTrans" cxnId="{59704043-6045-48D4-BEC7-73A4F570C1AC}">
      <dgm:prSet/>
      <dgm:spPr/>
      <dgm:t>
        <a:bodyPr/>
        <a:lstStyle/>
        <a:p>
          <a:endParaRPr lang="es-ES"/>
        </a:p>
      </dgm:t>
    </dgm:pt>
    <dgm:pt modelId="{47B405EF-143D-49B7-BA3B-D44052251D77}">
      <dgm:prSet phldrT="[Texto]"/>
      <dgm:spPr/>
      <dgm:t>
        <a:bodyPr/>
        <a:lstStyle/>
        <a:p>
          <a:r>
            <a:rPr lang="es-ES" b="1" i="1" dirty="0">
              <a:effectLst>
                <a:outerShdw blurRad="38100" dist="38100" dir="2700000" algn="tl">
                  <a:srgbClr val="000000">
                    <a:alpha val="43137"/>
                  </a:srgbClr>
                </a:outerShdw>
              </a:effectLst>
            </a:rPr>
            <a:t>Malformación congénita</a:t>
          </a:r>
        </a:p>
      </dgm:t>
    </dgm:pt>
    <dgm:pt modelId="{6D817756-338D-4CF8-A983-E9223926F1CA}" type="parTrans" cxnId="{01BD185B-B4CB-4246-A7FE-BF831A3E3D56}">
      <dgm:prSet/>
      <dgm:spPr/>
      <dgm:t>
        <a:bodyPr/>
        <a:lstStyle/>
        <a:p>
          <a:endParaRPr lang="es-ES"/>
        </a:p>
      </dgm:t>
    </dgm:pt>
    <dgm:pt modelId="{94FB9EE2-2C06-4CF8-8890-FB54281C26C5}" type="sibTrans" cxnId="{01BD185B-B4CB-4246-A7FE-BF831A3E3D56}">
      <dgm:prSet/>
      <dgm:spPr/>
      <dgm:t>
        <a:bodyPr/>
        <a:lstStyle/>
        <a:p>
          <a:endParaRPr lang="es-ES"/>
        </a:p>
      </dgm:t>
    </dgm:pt>
    <dgm:pt modelId="{A1518EF1-86C7-4BF0-8805-1E26EE4CA9C0}">
      <dgm:prSet phldrT="[Texto]"/>
      <dgm:spPr/>
      <dgm:t>
        <a:bodyPr/>
        <a:lstStyle/>
        <a:p>
          <a:r>
            <a:rPr lang="es-ES" b="1" i="1" dirty="0">
              <a:effectLst>
                <a:outerShdw blurRad="38100" dist="38100" dir="2700000" algn="tl">
                  <a:srgbClr val="000000">
                    <a:alpha val="43137"/>
                  </a:srgbClr>
                </a:outerShdw>
              </a:effectLst>
            </a:rPr>
            <a:t>En ocasiones hay compromiso de paladar blando o duro</a:t>
          </a:r>
        </a:p>
      </dgm:t>
    </dgm:pt>
    <dgm:pt modelId="{46360376-8666-4681-9CF3-1EA9AEFDF7DA}" type="parTrans" cxnId="{E2FA2F11-3719-4930-982B-D82158173387}">
      <dgm:prSet/>
      <dgm:spPr/>
      <dgm:t>
        <a:bodyPr/>
        <a:lstStyle/>
        <a:p>
          <a:endParaRPr lang="es-ES"/>
        </a:p>
      </dgm:t>
    </dgm:pt>
    <dgm:pt modelId="{5D1CF100-589D-47E5-B7E4-54DE04911722}" type="sibTrans" cxnId="{E2FA2F11-3719-4930-982B-D82158173387}">
      <dgm:prSet/>
      <dgm:spPr/>
      <dgm:t>
        <a:bodyPr/>
        <a:lstStyle/>
        <a:p>
          <a:endParaRPr lang="es-ES"/>
        </a:p>
      </dgm:t>
    </dgm:pt>
    <dgm:pt modelId="{9206D00E-965A-445B-9F71-1AF87C82477A}">
      <dgm:prSet phldrT="[Texto]"/>
      <dgm:spPr/>
      <dgm:t>
        <a:bodyPr/>
        <a:lstStyle/>
        <a:p>
          <a:r>
            <a:rPr lang="es-ES" b="1" i="1" dirty="0">
              <a:solidFill>
                <a:schemeClr val="accent2"/>
              </a:solidFill>
              <a:effectLst>
                <a:outerShdw blurRad="38100" dist="38100" dir="2700000" algn="tl">
                  <a:srgbClr val="000000">
                    <a:alpha val="43137"/>
                  </a:srgbClr>
                </a:outerShdw>
              </a:effectLst>
            </a:rPr>
            <a:t>DEFINICIÓN</a:t>
          </a:r>
        </a:p>
      </dgm:t>
    </dgm:pt>
    <dgm:pt modelId="{C8CA5223-4CCD-4ACB-83B2-5F860205FFCB}" type="parTrans" cxnId="{43F36E0C-2748-49DF-8B50-E7B0CD9BC89D}">
      <dgm:prSet/>
      <dgm:spPr/>
      <dgm:t>
        <a:bodyPr/>
        <a:lstStyle/>
        <a:p>
          <a:endParaRPr lang="es-ES"/>
        </a:p>
      </dgm:t>
    </dgm:pt>
    <dgm:pt modelId="{4F8D42D5-8449-4343-A333-06B196782775}" type="sibTrans" cxnId="{43F36E0C-2748-49DF-8B50-E7B0CD9BC89D}">
      <dgm:prSet/>
      <dgm:spPr/>
      <dgm:t>
        <a:bodyPr/>
        <a:lstStyle/>
        <a:p>
          <a:endParaRPr lang="es-ES"/>
        </a:p>
      </dgm:t>
    </dgm:pt>
    <dgm:pt modelId="{3DB4E167-2948-4241-99F4-8628150F5EA2}" type="pres">
      <dgm:prSet presAssocID="{B535A146-3940-43C8-ADDB-52EB9F37C007}" presName="Name0" presStyleCnt="0">
        <dgm:presLayoutVars>
          <dgm:chMax val="4"/>
          <dgm:resizeHandles val="exact"/>
        </dgm:presLayoutVars>
      </dgm:prSet>
      <dgm:spPr/>
      <dgm:t>
        <a:bodyPr/>
        <a:lstStyle/>
        <a:p>
          <a:endParaRPr lang="en-US"/>
        </a:p>
      </dgm:t>
    </dgm:pt>
    <dgm:pt modelId="{F47CEE24-D70E-48F9-84F5-3DF18D25FE82}" type="pres">
      <dgm:prSet presAssocID="{B535A146-3940-43C8-ADDB-52EB9F37C007}" presName="ellipse" presStyleLbl="trBgShp" presStyleIdx="0" presStyleCnt="1"/>
      <dgm:spPr/>
    </dgm:pt>
    <dgm:pt modelId="{E73A6B6A-802D-412B-B07C-504038B1765A}" type="pres">
      <dgm:prSet presAssocID="{B535A146-3940-43C8-ADDB-52EB9F37C007}" presName="arrow1" presStyleLbl="fgShp" presStyleIdx="0" presStyleCnt="1"/>
      <dgm:spPr/>
    </dgm:pt>
    <dgm:pt modelId="{CB8E387B-84FF-4984-A665-2892A48E9087}" type="pres">
      <dgm:prSet presAssocID="{B535A146-3940-43C8-ADDB-52EB9F37C007}" presName="rectangle" presStyleLbl="revTx" presStyleIdx="0" presStyleCnt="1">
        <dgm:presLayoutVars>
          <dgm:bulletEnabled val="1"/>
        </dgm:presLayoutVars>
      </dgm:prSet>
      <dgm:spPr/>
      <dgm:t>
        <a:bodyPr/>
        <a:lstStyle/>
        <a:p>
          <a:endParaRPr lang="en-US"/>
        </a:p>
      </dgm:t>
    </dgm:pt>
    <dgm:pt modelId="{788636D4-25C6-47AE-944D-3BFA3B8D32B2}" type="pres">
      <dgm:prSet presAssocID="{47B405EF-143D-49B7-BA3B-D44052251D77}" presName="item1" presStyleLbl="node1" presStyleIdx="0" presStyleCnt="3" custScaleX="153583" custScaleY="148466" custLinFactNeighborX="-18117" custLinFactNeighborY="15852">
        <dgm:presLayoutVars>
          <dgm:bulletEnabled val="1"/>
        </dgm:presLayoutVars>
      </dgm:prSet>
      <dgm:spPr/>
      <dgm:t>
        <a:bodyPr/>
        <a:lstStyle/>
        <a:p>
          <a:endParaRPr lang="en-US"/>
        </a:p>
      </dgm:t>
    </dgm:pt>
    <dgm:pt modelId="{4C9D2743-0BC0-40A2-929D-830A1D971821}" type="pres">
      <dgm:prSet presAssocID="{A1518EF1-86C7-4BF0-8805-1E26EE4CA9C0}" presName="item2" presStyleLbl="node1" presStyleIdx="1" presStyleCnt="3" custScaleX="153736" custScaleY="158677" custLinFactNeighborX="-70143" custLinFactNeighborY="-30497">
        <dgm:presLayoutVars>
          <dgm:bulletEnabled val="1"/>
        </dgm:presLayoutVars>
      </dgm:prSet>
      <dgm:spPr/>
      <dgm:t>
        <a:bodyPr/>
        <a:lstStyle/>
        <a:p>
          <a:endParaRPr lang="en-US"/>
        </a:p>
      </dgm:t>
    </dgm:pt>
    <dgm:pt modelId="{E378658C-ACCA-42D8-891A-3AC4DCD072C5}" type="pres">
      <dgm:prSet presAssocID="{9206D00E-965A-445B-9F71-1AF87C82477A}" presName="item3" presStyleLbl="node1" presStyleIdx="2" presStyleCnt="3" custScaleX="139808" custScaleY="131724" custLinFactNeighborX="-7926" custLinFactNeighborY="-15478">
        <dgm:presLayoutVars>
          <dgm:bulletEnabled val="1"/>
        </dgm:presLayoutVars>
      </dgm:prSet>
      <dgm:spPr/>
      <dgm:t>
        <a:bodyPr/>
        <a:lstStyle/>
        <a:p>
          <a:endParaRPr lang="en-US"/>
        </a:p>
      </dgm:t>
    </dgm:pt>
    <dgm:pt modelId="{2A4ED428-228B-43D6-AC8D-C0299D1A6923}" type="pres">
      <dgm:prSet presAssocID="{B535A146-3940-43C8-ADDB-52EB9F37C007}" presName="funnel" presStyleLbl="trAlignAcc1" presStyleIdx="0" presStyleCnt="1" custScaleX="180694" custScaleY="128783" custLinFactNeighborX="-8302" custLinFactNeighborY="-942"/>
      <dgm:spPr/>
    </dgm:pt>
  </dgm:ptLst>
  <dgm:cxnLst>
    <dgm:cxn modelId="{43F36E0C-2748-49DF-8B50-E7B0CD9BC89D}" srcId="{B535A146-3940-43C8-ADDB-52EB9F37C007}" destId="{9206D00E-965A-445B-9F71-1AF87C82477A}" srcOrd="3" destOrd="0" parTransId="{C8CA5223-4CCD-4ACB-83B2-5F860205FFCB}" sibTransId="{4F8D42D5-8449-4343-A333-06B196782775}"/>
    <dgm:cxn modelId="{01BD185B-B4CB-4246-A7FE-BF831A3E3D56}" srcId="{B535A146-3940-43C8-ADDB-52EB9F37C007}" destId="{47B405EF-143D-49B7-BA3B-D44052251D77}" srcOrd="1" destOrd="0" parTransId="{6D817756-338D-4CF8-A983-E9223926F1CA}" sibTransId="{94FB9EE2-2C06-4CF8-8890-FB54281C26C5}"/>
    <dgm:cxn modelId="{E2FA2F11-3719-4930-982B-D82158173387}" srcId="{B535A146-3940-43C8-ADDB-52EB9F37C007}" destId="{A1518EF1-86C7-4BF0-8805-1E26EE4CA9C0}" srcOrd="2" destOrd="0" parTransId="{46360376-8666-4681-9CF3-1EA9AEFDF7DA}" sibTransId="{5D1CF100-589D-47E5-B7E4-54DE04911722}"/>
    <dgm:cxn modelId="{59704043-6045-48D4-BEC7-73A4F570C1AC}" srcId="{B535A146-3940-43C8-ADDB-52EB9F37C007}" destId="{80167F5B-8B0F-4E0E-BD49-0726CFEF9D10}" srcOrd="0" destOrd="0" parTransId="{19819206-1F5D-4FE7-82FB-007D81C99753}" sibTransId="{0B053062-82D9-46AE-95D9-F261213B85D1}"/>
    <dgm:cxn modelId="{3AD667DD-5C2E-48F7-B06F-9621951B7BB4}" type="presOf" srcId="{A1518EF1-86C7-4BF0-8805-1E26EE4CA9C0}" destId="{788636D4-25C6-47AE-944D-3BFA3B8D32B2}" srcOrd="0" destOrd="0" presId="urn:microsoft.com/office/officeart/2005/8/layout/funnel1"/>
    <dgm:cxn modelId="{D268D252-5EDE-4CAE-B26C-22335A41BC61}" type="presOf" srcId="{80167F5B-8B0F-4E0E-BD49-0726CFEF9D10}" destId="{E378658C-ACCA-42D8-891A-3AC4DCD072C5}" srcOrd="0" destOrd="0" presId="urn:microsoft.com/office/officeart/2005/8/layout/funnel1"/>
    <dgm:cxn modelId="{D06774B7-DD8C-4B02-B1EF-57F20E6DFE1D}" type="presOf" srcId="{9206D00E-965A-445B-9F71-1AF87C82477A}" destId="{CB8E387B-84FF-4984-A665-2892A48E9087}" srcOrd="0" destOrd="0" presId="urn:microsoft.com/office/officeart/2005/8/layout/funnel1"/>
    <dgm:cxn modelId="{CA236121-983F-4513-AE10-D55061E21E7F}" type="presOf" srcId="{B535A146-3940-43C8-ADDB-52EB9F37C007}" destId="{3DB4E167-2948-4241-99F4-8628150F5EA2}" srcOrd="0" destOrd="0" presId="urn:microsoft.com/office/officeart/2005/8/layout/funnel1"/>
    <dgm:cxn modelId="{64A2F220-004E-4BDB-A0E9-8A4173845E06}" type="presOf" srcId="{47B405EF-143D-49B7-BA3B-D44052251D77}" destId="{4C9D2743-0BC0-40A2-929D-830A1D971821}" srcOrd="0" destOrd="0" presId="urn:microsoft.com/office/officeart/2005/8/layout/funnel1"/>
    <dgm:cxn modelId="{49E5685C-237E-448F-B683-367C87A54F6E}" type="presParOf" srcId="{3DB4E167-2948-4241-99F4-8628150F5EA2}" destId="{F47CEE24-D70E-48F9-84F5-3DF18D25FE82}" srcOrd="0" destOrd="0" presId="urn:microsoft.com/office/officeart/2005/8/layout/funnel1"/>
    <dgm:cxn modelId="{0B04E66F-E6E6-4A24-9362-030E7D497EF9}" type="presParOf" srcId="{3DB4E167-2948-4241-99F4-8628150F5EA2}" destId="{E73A6B6A-802D-412B-B07C-504038B1765A}" srcOrd="1" destOrd="0" presId="urn:microsoft.com/office/officeart/2005/8/layout/funnel1"/>
    <dgm:cxn modelId="{8B52E412-DFBB-49AB-821B-E78B42ABA884}" type="presParOf" srcId="{3DB4E167-2948-4241-99F4-8628150F5EA2}" destId="{CB8E387B-84FF-4984-A665-2892A48E9087}" srcOrd="2" destOrd="0" presId="urn:microsoft.com/office/officeart/2005/8/layout/funnel1"/>
    <dgm:cxn modelId="{1C2E8398-3AAA-48D1-A1CA-A552581DFAEB}" type="presParOf" srcId="{3DB4E167-2948-4241-99F4-8628150F5EA2}" destId="{788636D4-25C6-47AE-944D-3BFA3B8D32B2}" srcOrd="3" destOrd="0" presId="urn:microsoft.com/office/officeart/2005/8/layout/funnel1"/>
    <dgm:cxn modelId="{98C11E42-9E70-4C39-AB35-481EB1C660BA}" type="presParOf" srcId="{3DB4E167-2948-4241-99F4-8628150F5EA2}" destId="{4C9D2743-0BC0-40A2-929D-830A1D971821}" srcOrd="4" destOrd="0" presId="urn:microsoft.com/office/officeart/2005/8/layout/funnel1"/>
    <dgm:cxn modelId="{142F6149-9D95-4130-93D4-CA3C5C1A9BA9}" type="presParOf" srcId="{3DB4E167-2948-4241-99F4-8628150F5EA2}" destId="{E378658C-ACCA-42D8-891A-3AC4DCD072C5}" srcOrd="5" destOrd="0" presId="urn:microsoft.com/office/officeart/2005/8/layout/funnel1"/>
    <dgm:cxn modelId="{56FA6849-CC5F-4112-9888-130CD288CCEA}" type="presParOf" srcId="{3DB4E167-2948-4241-99F4-8628150F5EA2}" destId="{2A4ED428-228B-43D6-AC8D-C0299D1A692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E7249C-0339-4D8D-B4F6-43ACA1CF1865}" type="doc">
      <dgm:prSet loTypeId="urn:microsoft.com/office/officeart/2005/8/layout/vList2" loCatId="list" qsTypeId="urn:microsoft.com/office/officeart/2005/8/quickstyle/simple1" qsCatId="simple" csTypeId="urn:microsoft.com/office/officeart/2005/8/colors/colorful1#1" csCatId="colorful" phldr="1"/>
      <dgm:spPr/>
      <dgm:t>
        <a:bodyPr/>
        <a:lstStyle/>
        <a:p>
          <a:endParaRPr lang="es-ES"/>
        </a:p>
      </dgm:t>
    </dgm:pt>
    <dgm:pt modelId="{7E9ED31E-3ED1-4AD2-A1D9-3452F4CA2055}">
      <dgm:prSet phldrT="[Texto]"/>
      <dgm:spPr/>
      <dgm:t>
        <a:bodyPr/>
        <a:lstStyle/>
        <a:p>
          <a:r>
            <a:rPr lang="es-ES" b="1" i="1" dirty="0">
              <a:effectLst>
                <a:outerShdw blurRad="38100" dist="38100" dir="2700000" algn="tl">
                  <a:srgbClr val="000000">
                    <a:alpha val="43137"/>
                  </a:srgbClr>
                </a:outerShdw>
              </a:effectLst>
            </a:rPr>
            <a:t>Aplasia</a:t>
          </a:r>
        </a:p>
      </dgm:t>
    </dgm:pt>
    <dgm:pt modelId="{EB076EBE-AD8E-45DC-BDD7-E1C602CEED1F}" type="parTrans" cxnId="{72CBB744-B743-4B97-B7C3-A86D65EB2438}">
      <dgm:prSet/>
      <dgm:spPr/>
      <dgm:t>
        <a:bodyPr/>
        <a:lstStyle/>
        <a:p>
          <a:endParaRPr lang="es-ES"/>
        </a:p>
      </dgm:t>
    </dgm:pt>
    <dgm:pt modelId="{0F3707DD-E302-4391-9DB6-00702417654A}" type="sibTrans" cxnId="{72CBB744-B743-4B97-B7C3-A86D65EB2438}">
      <dgm:prSet/>
      <dgm:spPr/>
      <dgm:t>
        <a:bodyPr/>
        <a:lstStyle/>
        <a:p>
          <a:endParaRPr lang="es-ES"/>
        </a:p>
      </dgm:t>
    </dgm:pt>
    <dgm:pt modelId="{644EA836-E100-4EEA-AEC9-16485CAE2021}">
      <dgm:prSet phldrT="[Texto]"/>
      <dgm:spPr/>
      <dgm:t>
        <a:bodyPr/>
        <a:lstStyle/>
        <a:p>
          <a:r>
            <a:rPr lang="es-ES" b="0" i="0" dirty="0"/>
            <a:t>Falta de desarrollo de un tejido o de un órgano. </a:t>
          </a:r>
          <a:endParaRPr lang="es-ES" dirty="0"/>
        </a:p>
      </dgm:t>
    </dgm:pt>
    <dgm:pt modelId="{0A5BBF24-4DAE-44DB-BA78-62ED60397687}" type="parTrans" cxnId="{7AE6B382-6CCE-468E-B809-593B11583C57}">
      <dgm:prSet/>
      <dgm:spPr/>
      <dgm:t>
        <a:bodyPr/>
        <a:lstStyle/>
        <a:p>
          <a:endParaRPr lang="es-ES"/>
        </a:p>
      </dgm:t>
    </dgm:pt>
    <dgm:pt modelId="{01F39326-C82A-4E4C-9041-62549D88FD7C}" type="sibTrans" cxnId="{7AE6B382-6CCE-468E-B809-593B11583C57}">
      <dgm:prSet/>
      <dgm:spPr/>
      <dgm:t>
        <a:bodyPr/>
        <a:lstStyle/>
        <a:p>
          <a:endParaRPr lang="es-ES"/>
        </a:p>
      </dgm:t>
    </dgm:pt>
    <dgm:pt modelId="{9C85D912-FA41-4A3D-AEDD-A8E05CDCC907}">
      <dgm:prSet phldrT="[Texto]"/>
      <dgm:spPr/>
      <dgm:t>
        <a:bodyPr/>
        <a:lstStyle/>
        <a:p>
          <a:r>
            <a:rPr lang="es-ES" b="1" i="1" dirty="0">
              <a:effectLst>
                <a:outerShdw blurRad="38100" dist="38100" dir="2700000" algn="tl">
                  <a:srgbClr val="000000">
                    <a:alpha val="43137"/>
                  </a:srgbClr>
                </a:outerShdw>
              </a:effectLst>
            </a:rPr>
            <a:t>Malformación</a:t>
          </a:r>
        </a:p>
      </dgm:t>
    </dgm:pt>
    <dgm:pt modelId="{BA98E89D-A164-4990-BDFC-09625BE12B02}" type="parTrans" cxnId="{34551B5D-3F48-4C5B-8B86-2B7874175231}">
      <dgm:prSet/>
      <dgm:spPr/>
      <dgm:t>
        <a:bodyPr/>
        <a:lstStyle/>
        <a:p>
          <a:endParaRPr lang="es-ES"/>
        </a:p>
      </dgm:t>
    </dgm:pt>
    <dgm:pt modelId="{E32BC3DE-1CAA-427D-B8B0-4FAD55862A79}" type="sibTrans" cxnId="{34551B5D-3F48-4C5B-8B86-2B7874175231}">
      <dgm:prSet/>
      <dgm:spPr/>
      <dgm:t>
        <a:bodyPr/>
        <a:lstStyle/>
        <a:p>
          <a:endParaRPr lang="es-ES"/>
        </a:p>
      </dgm:t>
    </dgm:pt>
    <dgm:pt modelId="{FD283FF7-1000-46B6-8F48-1DFFF30C5A51}">
      <dgm:prSet phldrT="[Texto]"/>
      <dgm:spPr/>
      <dgm:t>
        <a:bodyPr/>
        <a:lstStyle/>
        <a:p>
          <a:r>
            <a:rPr lang="es-ES" dirty="0"/>
            <a:t>Es el producto de la mutación genética localizada en algún cromosoma y que ocasiona defectos en el cuerpo.</a:t>
          </a:r>
        </a:p>
      </dgm:t>
    </dgm:pt>
    <dgm:pt modelId="{4CB00D25-A140-4A22-B7B6-A1DDD4602597}" type="parTrans" cxnId="{68F9D106-8605-41B9-9D44-C209124C321B}">
      <dgm:prSet/>
      <dgm:spPr/>
      <dgm:t>
        <a:bodyPr/>
        <a:lstStyle/>
        <a:p>
          <a:endParaRPr lang="es-ES"/>
        </a:p>
      </dgm:t>
    </dgm:pt>
    <dgm:pt modelId="{2EAFA0E8-AF3B-4E29-943E-86B0AE804EB9}" type="sibTrans" cxnId="{68F9D106-8605-41B9-9D44-C209124C321B}">
      <dgm:prSet/>
      <dgm:spPr/>
      <dgm:t>
        <a:bodyPr/>
        <a:lstStyle/>
        <a:p>
          <a:endParaRPr lang="es-ES"/>
        </a:p>
      </dgm:t>
    </dgm:pt>
    <dgm:pt modelId="{9CC3EC4B-A35C-47C8-B99D-7A8DDC9FE2D4}">
      <dgm:prSet/>
      <dgm:spPr/>
      <dgm:t>
        <a:bodyPr/>
        <a:lstStyle/>
        <a:p>
          <a:r>
            <a:rPr lang="es-ES" b="1" i="1" dirty="0">
              <a:effectLst>
                <a:outerShdw blurRad="38100" dist="38100" dir="2700000" algn="tl">
                  <a:srgbClr val="000000">
                    <a:alpha val="43137"/>
                  </a:srgbClr>
                </a:outerShdw>
              </a:effectLst>
            </a:rPr>
            <a:t>Deformación</a:t>
          </a:r>
        </a:p>
      </dgm:t>
    </dgm:pt>
    <dgm:pt modelId="{9FADE86E-8602-421F-8016-743CB6071358}" type="parTrans" cxnId="{798B6EB1-DF7C-419A-8B8D-1CCE3BACE29F}">
      <dgm:prSet/>
      <dgm:spPr/>
      <dgm:t>
        <a:bodyPr/>
        <a:lstStyle/>
        <a:p>
          <a:endParaRPr lang="es-MX"/>
        </a:p>
      </dgm:t>
    </dgm:pt>
    <dgm:pt modelId="{8B3C8519-5FE8-4520-8DB9-DE6D361605BC}" type="sibTrans" cxnId="{798B6EB1-DF7C-419A-8B8D-1CCE3BACE29F}">
      <dgm:prSet/>
      <dgm:spPr/>
      <dgm:t>
        <a:bodyPr/>
        <a:lstStyle/>
        <a:p>
          <a:endParaRPr lang="es-MX"/>
        </a:p>
      </dgm:t>
    </dgm:pt>
    <dgm:pt modelId="{637777AC-8445-4653-891B-AD587D1C743F}">
      <dgm:prSet/>
      <dgm:spPr/>
      <dgm:t>
        <a:bodyPr/>
        <a:lstStyle/>
        <a:p>
          <a:r>
            <a:rPr lang="es-ES" dirty="0"/>
            <a:t>Es el procesos de adaptación de un tejido a fuerzas que actúan sobre él.</a:t>
          </a:r>
        </a:p>
      </dgm:t>
    </dgm:pt>
    <dgm:pt modelId="{161E297A-2625-4355-B8F9-CC8BB157775A}" type="parTrans" cxnId="{DF351981-3577-4B91-84E1-04AB091158D2}">
      <dgm:prSet/>
      <dgm:spPr/>
      <dgm:t>
        <a:bodyPr/>
        <a:lstStyle/>
        <a:p>
          <a:endParaRPr lang="es-MX"/>
        </a:p>
      </dgm:t>
    </dgm:pt>
    <dgm:pt modelId="{D7302F0C-84D8-4E2C-A0C1-FC826C50FF27}" type="sibTrans" cxnId="{DF351981-3577-4B91-84E1-04AB091158D2}">
      <dgm:prSet/>
      <dgm:spPr/>
      <dgm:t>
        <a:bodyPr/>
        <a:lstStyle/>
        <a:p>
          <a:endParaRPr lang="es-MX"/>
        </a:p>
      </dgm:t>
    </dgm:pt>
    <dgm:pt modelId="{E75C436B-E474-4728-ACD7-D13D34B74EAA}" type="pres">
      <dgm:prSet presAssocID="{76E7249C-0339-4D8D-B4F6-43ACA1CF1865}" presName="linear" presStyleCnt="0">
        <dgm:presLayoutVars>
          <dgm:animLvl val="lvl"/>
          <dgm:resizeHandles val="exact"/>
        </dgm:presLayoutVars>
      </dgm:prSet>
      <dgm:spPr/>
      <dgm:t>
        <a:bodyPr/>
        <a:lstStyle/>
        <a:p>
          <a:endParaRPr lang="en-US"/>
        </a:p>
      </dgm:t>
    </dgm:pt>
    <dgm:pt modelId="{071E4103-7350-4015-A371-DF5476CA8BD3}" type="pres">
      <dgm:prSet presAssocID="{7E9ED31E-3ED1-4AD2-A1D9-3452F4CA2055}" presName="parentText" presStyleLbl="node1" presStyleIdx="0" presStyleCnt="3">
        <dgm:presLayoutVars>
          <dgm:chMax val="0"/>
          <dgm:bulletEnabled val="1"/>
        </dgm:presLayoutVars>
      </dgm:prSet>
      <dgm:spPr/>
      <dgm:t>
        <a:bodyPr/>
        <a:lstStyle/>
        <a:p>
          <a:endParaRPr lang="en-US"/>
        </a:p>
      </dgm:t>
    </dgm:pt>
    <dgm:pt modelId="{D62989ED-96E4-4EF2-9CF1-510A5099D053}" type="pres">
      <dgm:prSet presAssocID="{7E9ED31E-3ED1-4AD2-A1D9-3452F4CA2055}" presName="childText" presStyleLbl="revTx" presStyleIdx="0" presStyleCnt="3">
        <dgm:presLayoutVars>
          <dgm:bulletEnabled val="1"/>
        </dgm:presLayoutVars>
      </dgm:prSet>
      <dgm:spPr/>
      <dgm:t>
        <a:bodyPr/>
        <a:lstStyle/>
        <a:p>
          <a:endParaRPr lang="en-US"/>
        </a:p>
      </dgm:t>
    </dgm:pt>
    <dgm:pt modelId="{84EED13F-DD65-4F4A-BF7B-79FC2CE926F4}" type="pres">
      <dgm:prSet presAssocID="{9C85D912-FA41-4A3D-AEDD-A8E05CDCC907}" presName="parentText" presStyleLbl="node1" presStyleIdx="1" presStyleCnt="3">
        <dgm:presLayoutVars>
          <dgm:chMax val="0"/>
          <dgm:bulletEnabled val="1"/>
        </dgm:presLayoutVars>
      </dgm:prSet>
      <dgm:spPr/>
      <dgm:t>
        <a:bodyPr/>
        <a:lstStyle/>
        <a:p>
          <a:endParaRPr lang="en-US"/>
        </a:p>
      </dgm:t>
    </dgm:pt>
    <dgm:pt modelId="{73556C9C-F9AB-45F3-A45B-95A7CD5D1B60}" type="pres">
      <dgm:prSet presAssocID="{9C85D912-FA41-4A3D-AEDD-A8E05CDCC907}" presName="childText" presStyleLbl="revTx" presStyleIdx="1" presStyleCnt="3">
        <dgm:presLayoutVars>
          <dgm:bulletEnabled val="1"/>
        </dgm:presLayoutVars>
      </dgm:prSet>
      <dgm:spPr/>
      <dgm:t>
        <a:bodyPr/>
        <a:lstStyle/>
        <a:p>
          <a:endParaRPr lang="en-US"/>
        </a:p>
      </dgm:t>
    </dgm:pt>
    <dgm:pt modelId="{901AAB6E-CD5B-4932-B2A9-B04D91F9E849}" type="pres">
      <dgm:prSet presAssocID="{9CC3EC4B-A35C-47C8-B99D-7A8DDC9FE2D4}" presName="parentText" presStyleLbl="node1" presStyleIdx="2" presStyleCnt="3">
        <dgm:presLayoutVars>
          <dgm:chMax val="0"/>
          <dgm:bulletEnabled val="1"/>
        </dgm:presLayoutVars>
      </dgm:prSet>
      <dgm:spPr/>
      <dgm:t>
        <a:bodyPr/>
        <a:lstStyle/>
        <a:p>
          <a:endParaRPr lang="en-US"/>
        </a:p>
      </dgm:t>
    </dgm:pt>
    <dgm:pt modelId="{8FAC7AD0-B1A5-4F9C-9353-A25670317F43}" type="pres">
      <dgm:prSet presAssocID="{9CC3EC4B-A35C-47C8-B99D-7A8DDC9FE2D4}" presName="childText" presStyleLbl="revTx" presStyleIdx="2" presStyleCnt="3">
        <dgm:presLayoutVars>
          <dgm:bulletEnabled val="1"/>
        </dgm:presLayoutVars>
      </dgm:prSet>
      <dgm:spPr/>
      <dgm:t>
        <a:bodyPr/>
        <a:lstStyle/>
        <a:p>
          <a:endParaRPr lang="en-US"/>
        </a:p>
      </dgm:t>
    </dgm:pt>
  </dgm:ptLst>
  <dgm:cxnLst>
    <dgm:cxn modelId="{8BAAEFD1-FD48-4D29-B0F5-3980FFF31065}" type="presOf" srcId="{644EA836-E100-4EEA-AEC9-16485CAE2021}" destId="{D62989ED-96E4-4EF2-9CF1-510A5099D053}" srcOrd="0" destOrd="0" presId="urn:microsoft.com/office/officeart/2005/8/layout/vList2"/>
    <dgm:cxn modelId="{B144BA8A-B6A1-4B5D-A456-1414D29D2C66}" type="presOf" srcId="{9C85D912-FA41-4A3D-AEDD-A8E05CDCC907}" destId="{84EED13F-DD65-4F4A-BF7B-79FC2CE926F4}" srcOrd="0" destOrd="0" presId="urn:microsoft.com/office/officeart/2005/8/layout/vList2"/>
    <dgm:cxn modelId="{72CBB744-B743-4B97-B7C3-A86D65EB2438}" srcId="{76E7249C-0339-4D8D-B4F6-43ACA1CF1865}" destId="{7E9ED31E-3ED1-4AD2-A1D9-3452F4CA2055}" srcOrd="0" destOrd="0" parTransId="{EB076EBE-AD8E-45DC-BDD7-E1C602CEED1F}" sibTransId="{0F3707DD-E302-4391-9DB6-00702417654A}"/>
    <dgm:cxn modelId="{7AE6B382-6CCE-468E-B809-593B11583C57}" srcId="{7E9ED31E-3ED1-4AD2-A1D9-3452F4CA2055}" destId="{644EA836-E100-4EEA-AEC9-16485CAE2021}" srcOrd="0" destOrd="0" parTransId="{0A5BBF24-4DAE-44DB-BA78-62ED60397687}" sibTransId="{01F39326-C82A-4E4C-9041-62549D88FD7C}"/>
    <dgm:cxn modelId="{314DDC0D-5645-4184-964B-C86590BCAC0E}" type="presOf" srcId="{637777AC-8445-4653-891B-AD587D1C743F}" destId="{8FAC7AD0-B1A5-4F9C-9353-A25670317F43}" srcOrd="0" destOrd="0" presId="urn:microsoft.com/office/officeart/2005/8/layout/vList2"/>
    <dgm:cxn modelId="{2887856C-E2C3-49AF-BE91-CB209E265485}" type="presOf" srcId="{FD283FF7-1000-46B6-8F48-1DFFF30C5A51}" destId="{73556C9C-F9AB-45F3-A45B-95A7CD5D1B60}" srcOrd="0" destOrd="0" presId="urn:microsoft.com/office/officeart/2005/8/layout/vList2"/>
    <dgm:cxn modelId="{68F9D106-8605-41B9-9D44-C209124C321B}" srcId="{9C85D912-FA41-4A3D-AEDD-A8E05CDCC907}" destId="{FD283FF7-1000-46B6-8F48-1DFFF30C5A51}" srcOrd="0" destOrd="0" parTransId="{4CB00D25-A140-4A22-B7B6-A1DDD4602597}" sibTransId="{2EAFA0E8-AF3B-4E29-943E-86B0AE804EB9}"/>
    <dgm:cxn modelId="{798B6EB1-DF7C-419A-8B8D-1CCE3BACE29F}" srcId="{76E7249C-0339-4D8D-B4F6-43ACA1CF1865}" destId="{9CC3EC4B-A35C-47C8-B99D-7A8DDC9FE2D4}" srcOrd="2" destOrd="0" parTransId="{9FADE86E-8602-421F-8016-743CB6071358}" sibTransId="{8B3C8519-5FE8-4520-8DB9-DE6D361605BC}"/>
    <dgm:cxn modelId="{34551B5D-3F48-4C5B-8B86-2B7874175231}" srcId="{76E7249C-0339-4D8D-B4F6-43ACA1CF1865}" destId="{9C85D912-FA41-4A3D-AEDD-A8E05CDCC907}" srcOrd="1" destOrd="0" parTransId="{BA98E89D-A164-4990-BDFC-09625BE12B02}" sibTransId="{E32BC3DE-1CAA-427D-B8B0-4FAD55862A79}"/>
    <dgm:cxn modelId="{50872DF3-CDB9-41E9-A9D0-C54B54429266}" type="presOf" srcId="{9CC3EC4B-A35C-47C8-B99D-7A8DDC9FE2D4}" destId="{901AAB6E-CD5B-4932-B2A9-B04D91F9E849}" srcOrd="0" destOrd="0" presId="urn:microsoft.com/office/officeart/2005/8/layout/vList2"/>
    <dgm:cxn modelId="{DF351981-3577-4B91-84E1-04AB091158D2}" srcId="{9CC3EC4B-A35C-47C8-B99D-7A8DDC9FE2D4}" destId="{637777AC-8445-4653-891B-AD587D1C743F}" srcOrd="0" destOrd="0" parTransId="{161E297A-2625-4355-B8F9-CC8BB157775A}" sibTransId="{D7302F0C-84D8-4E2C-A0C1-FC826C50FF27}"/>
    <dgm:cxn modelId="{F9B68083-76A6-46ED-8C78-40F3F138E725}" type="presOf" srcId="{7E9ED31E-3ED1-4AD2-A1D9-3452F4CA2055}" destId="{071E4103-7350-4015-A371-DF5476CA8BD3}" srcOrd="0" destOrd="0" presId="urn:microsoft.com/office/officeart/2005/8/layout/vList2"/>
    <dgm:cxn modelId="{1895B4D1-A391-4C65-9AD7-482049F4F019}" type="presOf" srcId="{76E7249C-0339-4D8D-B4F6-43ACA1CF1865}" destId="{E75C436B-E474-4728-ACD7-D13D34B74EAA}" srcOrd="0" destOrd="0" presId="urn:microsoft.com/office/officeart/2005/8/layout/vList2"/>
    <dgm:cxn modelId="{6897BB83-D190-4FE6-8E39-CE06281FD260}" type="presParOf" srcId="{E75C436B-E474-4728-ACD7-D13D34B74EAA}" destId="{071E4103-7350-4015-A371-DF5476CA8BD3}" srcOrd="0" destOrd="0" presId="urn:microsoft.com/office/officeart/2005/8/layout/vList2"/>
    <dgm:cxn modelId="{19156CF8-27C7-47FA-BEC9-DE03CCFE77A3}" type="presParOf" srcId="{E75C436B-E474-4728-ACD7-D13D34B74EAA}" destId="{D62989ED-96E4-4EF2-9CF1-510A5099D053}" srcOrd="1" destOrd="0" presId="urn:microsoft.com/office/officeart/2005/8/layout/vList2"/>
    <dgm:cxn modelId="{1C68C4EF-4BAD-4B72-AA72-3E60D92673D8}" type="presParOf" srcId="{E75C436B-E474-4728-ACD7-D13D34B74EAA}" destId="{84EED13F-DD65-4F4A-BF7B-79FC2CE926F4}" srcOrd="2" destOrd="0" presId="urn:microsoft.com/office/officeart/2005/8/layout/vList2"/>
    <dgm:cxn modelId="{CE064360-4B01-43BC-8718-48753BB49FBC}" type="presParOf" srcId="{E75C436B-E474-4728-ACD7-D13D34B74EAA}" destId="{73556C9C-F9AB-45F3-A45B-95A7CD5D1B60}" srcOrd="3" destOrd="0" presId="urn:microsoft.com/office/officeart/2005/8/layout/vList2"/>
    <dgm:cxn modelId="{6FA17528-1AED-4297-93BF-D896C3D3DB4B}" type="presParOf" srcId="{E75C436B-E474-4728-ACD7-D13D34B74EAA}" destId="{901AAB6E-CD5B-4932-B2A9-B04D91F9E849}" srcOrd="4" destOrd="0" presId="urn:microsoft.com/office/officeart/2005/8/layout/vList2"/>
    <dgm:cxn modelId="{66B444F0-27DE-4A33-AAFE-5D0174F72F95}" type="presParOf" srcId="{E75C436B-E474-4728-ACD7-D13D34B74EAA}" destId="{8FAC7AD0-B1A5-4F9C-9353-A25670317F4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ECA8C2-809A-4E7C-AF35-E94F28EB500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ES"/>
        </a:p>
      </dgm:t>
    </dgm:pt>
    <dgm:pt modelId="{32B5FF24-11F8-4A35-BD6F-4C8769F2980C}">
      <dgm:prSet phldrT="[Texto]"/>
      <dgm:spPr/>
      <dgm:t>
        <a:bodyPr/>
        <a:lstStyle/>
        <a:p>
          <a:pPr algn="just"/>
          <a:r>
            <a:rPr lang="es-ES" dirty="0">
              <a:solidFill>
                <a:schemeClr val="tx2">
                  <a:lumMod val="10000"/>
                </a:schemeClr>
              </a:solidFill>
              <a:latin typeface="+mn-lt"/>
            </a:rPr>
            <a:t>Herencia monogenética con los siguientes patrones de transmisión: Autosómica dominante, Autosómica recesiva, Recesiva ligada a X, Dominante ligada a X y </a:t>
          </a:r>
          <a:r>
            <a:rPr lang="es-ES" dirty="0" err="1">
              <a:solidFill>
                <a:schemeClr val="tx2">
                  <a:lumMod val="10000"/>
                </a:schemeClr>
              </a:solidFill>
              <a:latin typeface="+mn-lt"/>
            </a:rPr>
            <a:t>Y</a:t>
          </a:r>
          <a:r>
            <a:rPr lang="es-ES" dirty="0">
              <a:solidFill>
                <a:schemeClr val="tx2">
                  <a:lumMod val="10000"/>
                </a:schemeClr>
              </a:solidFill>
              <a:latin typeface="+mn-lt"/>
            </a:rPr>
            <a:t>.</a:t>
          </a:r>
        </a:p>
      </dgm:t>
    </dgm:pt>
    <dgm:pt modelId="{78C893A2-7C12-4810-A3A3-14DACC8A4DAF}" type="parTrans" cxnId="{BC5E2D18-534A-431D-B908-CB8CFD9A455F}">
      <dgm:prSet/>
      <dgm:spPr/>
      <dgm:t>
        <a:bodyPr/>
        <a:lstStyle/>
        <a:p>
          <a:endParaRPr lang="es-ES"/>
        </a:p>
      </dgm:t>
    </dgm:pt>
    <dgm:pt modelId="{53094050-06F8-4FE3-9228-6E9D74A77215}" type="sibTrans" cxnId="{BC5E2D18-534A-431D-B908-CB8CFD9A455F}">
      <dgm:prSet/>
      <dgm:spPr/>
      <dgm:t>
        <a:bodyPr/>
        <a:lstStyle/>
        <a:p>
          <a:endParaRPr lang="es-ES"/>
        </a:p>
      </dgm:t>
    </dgm:pt>
    <dgm:pt modelId="{18E3927F-F78B-434E-9BA5-D69F8A942FEC}">
      <dgm:prSet phldrT="[Texto]"/>
      <dgm:spPr>
        <a:solidFill>
          <a:srgbClr val="5B9BD5"/>
        </a:solidFill>
      </dgm:spPr>
      <dgm:t>
        <a:bodyPr/>
        <a:lstStyle/>
        <a:p>
          <a:pPr algn="just"/>
          <a:r>
            <a:rPr lang="es-ES" dirty="0">
              <a:solidFill>
                <a:schemeClr val="tx2">
                  <a:lumMod val="10000"/>
                </a:schemeClr>
              </a:solidFill>
              <a:latin typeface="+mn-lt"/>
            </a:rPr>
            <a:t>Herencia poligénica o multifactorial </a:t>
          </a:r>
          <a:endParaRPr lang="es-ES" dirty="0"/>
        </a:p>
      </dgm:t>
    </dgm:pt>
    <dgm:pt modelId="{3DAF1CDD-580A-488A-A08D-4BAF2BFE6008}" type="parTrans" cxnId="{A2E691B3-EF38-4995-A600-7474CE746CCC}">
      <dgm:prSet/>
      <dgm:spPr/>
      <dgm:t>
        <a:bodyPr/>
        <a:lstStyle/>
        <a:p>
          <a:endParaRPr lang="es-ES"/>
        </a:p>
      </dgm:t>
    </dgm:pt>
    <dgm:pt modelId="{F4C62639-1FA6-43E4-9C68-60D154B686CA}" type="sibTrans" cxnId="{A2E691B3-EF38-4995-A600-7474CE746CCC}">
      <dgm:prSet/>
      <dgm:spPr/>
      <dgm:t>
        <a:bodyPr/>
        <a:lstStyle/>
        <a:p>
          <a:endParaRPr lang="es-ES"/>
        </a:p>
      </dgm:t>
    </dgm:pt>
    <dgm:pt modelId="{9D1885A0-EAF5-4836-9293-DE7F14028D7B}">
      <dgm:prSet phldrT="[Texto]"/>
      <dgm:spPr/>
      <dgm:t>
        <a:bodyPr/>
        <a:lstStyle/>
        <a:p>
          <a:pPr algn="just"/>
          <a:r>
            <a:rPr lang="es-ES" dirty="0">
              <a:solidFill>
                <a:schemeClr val="tx2">
                  <a:lumMod val="10000"/>
                </a:schemeClr>
              </a:solidFill>
              <a:latin typeface="+mn-lt"/>
            </a:rPr>
            <a:t>Aberraciones cromosómicas.</a:t>
          </a:r>
          <a:endParaRPr lang="es-ES" dirty="0"/>
        </a:p>
      </dgm:t>
    </dgm:pt>
    <dgm:pt modelId="{89DACDE5-A107-4CD5-814F-701C12402B90}" type="parTrans" cxnId="{9B135BA1-8E36-42C7-AA0B-5C1CAA26D125}">
      <dgm:prSet/>
      <dgm:spPr/>
      <dgm:t>
        <a:bodyPr/>
        <a:lstStyle/>
        <a:p>
          <a:endParaRPr lang="es-ES"/>
        </a:p>
      </dgm:t>
    </dgm:pt>
    <dgm:pt modelId="{E2360ACA-283D-412B-BC00-B88A214F4C84}" type="sibTrans" cxnId="{9B135BA1-8E36-42C7-AA0B-5C1CAA26D125}">
      <dgm:prSet/>
      <dgm:spPr/>
      <dgm:t>
        <a:bodyPr/>
        <a:lstStyle/>
        <a:p>
          <a:endParaRPr lang="es-ES"/>
        </a:p>
      </dgm:t>
    </dgm:pt>
    <dgm:pt modelId="{3605B6A8-F407-416D-91BF-0BCDE6621651}" type="pres">
      <dgm:prSet presAssocID="{57ECA8C2-809A-4E7C-AF35-E94F28EB500A}" presName="outerComposite" presStyleCnt="0">
        <dgm:presLayoutVars>
          <dgm:chMax val="5"/>
          <dgm:dir/>
          <dgm:resizeHandles val="exact"/>
        </dgm:presLayoutVars>
      </dgm:prSet>
      <dgm:spPr/>
      <dgm:t>
        <a:bodyPr/>
        <a:lstStyle/>
        <a:p>
          <a:endParaRPr lang="en-US"/>
        </a:p>
      </dgm:t>
    </dgm:pt>
    <dgm:pt modelId="{A030AE76-66F2-4A65-A575-A877492AD5A2}" type="pres">
      <dgm:prSet presAssocID="{57ECA8C2-809A-4E7C-AF35-E94F28EB500A}" presName="dummyMaxCanvas" presStyleCnt="0">
        <dgm:presLayoutVars/>
      </dgm:prSet>
      <dgm:spPr/>
    </dgm:pt>
    <dgm:pt modelId="{C95907E7-DD3B-4A30-A676-647256B33768}" type="pres">
      <dgm:prSet presAssocID="{57ECA8C2-809A-4E7C-AF35-E94F28EB500A}" presName="ThreeNodes_1" presStyleLbl="node1" presStyleIdx="0" presStyleCnt="3" custScaleX="99495" custLinFactNeighborX="-252">
        <dgm:presLayoutVars>
          <dgm:bulletEnabled val="1"/>
        </dgm:presLayoutVars>
      </dgm:prSet>
      <dgm:spPr/>
      <dgm:t>
        <a:bodyPr/>
        <a:lstStyle/>
        <a:p>
          <a:endParaRPr lang="en-US"/>
        </a:p>
      </dgm:t>
    </dgm:pt>
    <dgm:pt modelId="{FC4CDFF1-AC87-4A7B-A04F-95E543ACC97F}" type="pres">
      <dgm:prSet presAssocID="{57ECA8C2-809A-4E7C-AF35-E94F28EB500A}" presName="ThreeNodes_2" presStyleLbl="node1" presStyleIdx="1" presStyleCnt="3" custScaleX="77942" custLinFactNeighborX="8199">
        <dgm:presLayoutVars>
          <dgm:bulletEnabled val="1"/>
        </dgm:presLayoutVars>
      </dgm:prSet>
      <dgm:spPr/>
      <dgm:t>
        <a:bodyPr/>
        <a:lstStyle/>
        <a:p>
          <a:endParaRPr lang="en-US"/>
        </a:p>
      </dgm:t>
    </dgm:pt>
    <dgm:pt modelId="{E4C2FC69-1CC9-4547-8C37-83C908B80233}" type="pres">
      <dgm:prSet presAssocID="{57ECA8C2-809A-4E7C-AF35-E94F28EB500A}" presName="ThreeNodes_3" presStyleLbl="node1" presStyleIdx="2" presStyleCnt="3" custScaleX="50088" custLinFactNeighborX="21729" custLinFactNeighborY="4216">
        <dgm:presLayoutVars>
          <dgm:bulletEnabled val="1"/>
        </dgm:presLayoutVars>
      </dgm:prSet>
      <dgm:spPr/>
      <dgm:t>
        <a:bodyPr/>
        <a:lstStyle/>
        <a:p>
          <a:endParaRPr lang="en-US"/>
        </a:p>
      </dgm:t>
    </dgm:pt>
    <dgm:pt modelId="{A867ADF3-660F-4708-85E5-ADC360CBB475}" type="pres">
      <dgm:prSet presAssocID="{57ECA8C2-809A-4E7C-AF35-E94F28EB500A}" presName="ThreeConn_1-2" presStyleLbl="fgAccFollowNode1" presStyleIdx="0" presStyleCnt="2" custScaleX="87452" custLinFactNeighborX="95132" custLinFactNeighborY="-41080">
        <dgm:presLayoutVars>
          <dgm:bulletEnabled val="1"/>
        </dgm:presLayoutVars>
      </dgm:prSet>
      <dgm:spPr/>
      <dgm:t>
        <a:bodyPr/>
        <a:lstStyle/>
        <a:p>
          <a:endParaRPr lang="en-US"/>
        </a:p>
      </dgm:t>
    </dgm:pt>
    <dgm:pt modelId="{0AC5353F-122B-4AA3-82CD-A5EF4461977A}" type="pres">
      <dgm:prSet presAssocID="{57ECA8C2-809A-4E7C-AF35-E94F28EB500A}" presName="ThreeConn_2-3" presStyleLbl="fgAccFollowNode1" presStyleIdx="1" presStyleCnt="2" custScaleX="79087" custLinFactNeighborX="57217" custLinFactNeighborY="-41080">
        <dgm:presLayoutVars>
          <dgm:bulletEnabled val="1"/>
        </dgm:presLayoutVars>
      </dgm:prSet>
      <dgm:spPr/>
      <dgm:t>
        <a:bodyPr/>
        <a:lstStyle/>
        <a:p>
          <a:endParaRPr lang="en-US"/>
        </a:p>
      </dgm:t>
    </dgm:pt>
    <dgm:pt modelId="{DAAB895F-49F8-42F8-A6D5-68AEBA0B6DEB}" type="pres">
      <dgm:prSet presAssocID="{57ECA8C2-809A-4E7C-AF35-E94F28EB500A}" presName="ThreeNodes_1_text" presStyleLbl="node1" presStyleIdx="2" presStyleCnt="3">
        <dgm:presLayoutVars>
          <dgm:bulletEnabled val="1"/>
        </dgm:presLayoutVars>
      </dgm:prSet>
      <dgm:spPr/>
      <dgm:t>
        <a:bodyPr/>
        <a:lstStyle/>
        <a:p>
          <a:endParaRPr lang="en-US"/>
        </a:p>
      </dgm:t>
    </dgm:pt>
    <dgm:pt modelId="{D031CCA0-AA4A-4DE9-91FF-13D6A83B4E0A}" type="pres">
      <dgm:prSet presAssocID="{57ECA8C2-809A-4E7C-AF35-E94F28EB500A}" presName="ThreeNodes_2_text" presStyleLbl="node1" presStyleIdx="2" presStyleCnt="3">
        <dgm:presLayoutVars>
          <dgm:bulletEnabled val="1"/>
        </dgm:presLayoutVars>
      </dgm:prSet>
      <dgm:spPr/>
      <dgm:t>
        <a:bodyPr/>
        <a:lstStyle/>
        <a:p>
          <a:endParaRPr lang="en-US"/>
        </a:p>
      </dgm:t>
    </dgm:pt>
    <dgm:pt modelId="{28312E84-0DA0-4CBA-B7F7-2C0F68C2FBB0}" type="pres">
      <dgm:prSet presAssocID="{57ECA8C2-809A-4E7C-AF35-E94F28EB500A}" presName="ThreeNodes_3_text" presStyleLbl="node1" presStyleIdx="2" presStyleCnt="3">
        <dgm:presLayoutVars>
          <dgm:bulletEnabled val="1"/>
        </dgm:presLayoutVars>
      </dgm:prSet>
      <dgm:spPr/>
      <dgm:t>
        <a:bodyPr/>
        <a:lstStyle/>
        <a:p>
          <a:endParaRPr lang="en-US"/>
        </a:p>
      </dgm:t>
    </dgm:pt>
  </dgm:ptLst>
  <dgm:cxnLst>
    <dgm:cxn modelId="{D02D2FA0-3E0D-4444-928F-C0B9EF3C19B2}" type="presOf" srcId="{9D1885A0-EAF5-4836-9293-DE7F14028D7B}" destId="{E4C2FC69-1CC9-4547-8C37-83C908B80233}" srcOrd="0" destOrd="0" presId="urn:microsoft.com/office/officeart/2005/8/layout/vProcess5"/>
    <dgm:cxn modelId="{2A23C87C-5F99-46E2-A36C-4C4F7754024E}" type="presOf" srcId="{F4C62639-1FA6-43E4-9C68-60D154B686CA}" destId="{0AC5353F-122B-4AA3-82CD-A5EF4461977A}" srcOrd="0" destOrd="0" presId="urn:microsoft.com/office/officeart/2005/8/layout/vProcess5"/>
    <dgm:cxn modelId="{FB5BC81B-5AA9-4900-BA6B-BD487FC9275B}" type="presOf" srcId="{32B5FF24-11F8-4A35-BD6F-4C8769F2980C}" destId="{C95907E7-DD3B-4A30-A676-647256B33768}" srcOrd="0" destOrd="0" presId="urn:microsoft.com/office/officeart/2005/8/layout/vProcess5"/>
    <dgm:cxn modelId="{28EDBAB6-DD4F-4037-83D8-70A7B73182B5}" type="presOf" srcId="{9D1885A0-EAF5-4836-9293-DE7F14028D7B}" destId="{28312E84-0DA0-4CBA-B7F7-2C0F68C2FBB0}" srcOrd="1" destOrd="0" presId="urn:microsoft.com/office/officeart/2005/8/layout/vProcess5"/>
    <dgm:cxn modelId="{BC5E2D18-534A-431D-B908-CB8CFD9A455F}" srcId="{57ECA8C2-809A-4E7C-AF35-E94F28EB500A}" destId="{32B5FF24-11F8-4A35-BD6F-4C8769F2980C}" srcOrd="0" destOrd="0" parTransId="{78C893A2-7C12-4810-A3A3-14DACC8A4DAF}" sibTransId="{53094050-06F8-4FE3-9228-6E9D74A77215}"/>
    <dgm:cxn modelId="{9B135BA1-8E36-42C7-AA0B-5C1CAA26D125}" srcId="{57ECA8C2-809A-4E7C-AF35-E94F28EB500A}" destId="{9D1885A0-EAF5-4836-9293-DE7F14028D7B}" srcOrd="2" destOrd="0" parTransId="{89DACDE5-A107-4CD5-814F-701C12402B90}" sibTransId="{E2360ACA-283D-412B-BC00-B88A214F4C84}"/>
    <dgm:cxn modelId="{B59BD749-E629-47FC-BDE3-07E9B58A0FBE}" type="presOf" srcId="{18E3927F-F78B-434E-9BA5-D69F8A942FEC}" destId="{D031CCA0-AA4A-4DE9-91FF-13D6A83B4E0A}" srcOrd="1" destOrd="0" presId="urn:microsoft.com/office/officeart/2005/8/layout/vProcess5"/>
    <dgm:cxn modelId="{A2E691B3-EF38-4995-A600-7474CE746CCC}" srcId="{57ECA8C2-809A-4E7C-AF35-E94F28EB500A}" destId="{18E3927F-F78B-434E-9BA5-D69F8A942FEC}" srcOrd="1" destOrd="0" parTransId="{3DAF1CDD-580A-488A-A08D-4BAF2BFE6008}" sibTransId="{F4C62639-1FA6-43E4-9C68-60D154B686CA}"/>
    <dgm:cxn modelId="{4C26C542-D0E2-4218-B4C6-55AB7B264144}" type="presOf" srcId="{32B5FF24-11F8-4A35-BD6F-4C8769F2980C}" destId="{DAAB895F-49F8-42F8-A6D5-68AEBA0B6DEB}" srcOrd="1" destOrd="0" presId="urn:microsoft.com/office/officeart/2005/8/layout/vProcess5"/>
    <dgm:cxn modelId="{F11DC0A6-1094-45C0-B648-8AD9762355BB}" type="presOf" srcId="{53094050-06F8-4FE3-9228-6E9D74A77215}" destId="{A867ADF3-660F-4708-85E5-ADC360CBB475}" srcOrd="0" destOrd="0" presId="urn:microsoft.com/office/officeart/2005/8/layout/vProcess5"/>
    <dgm:cxn modelId="{84105E8D-1FCE-457E-A5B9-EF83B64ED823}" type="presOf" srcId="{18E3927F-F78B-434E-9BA5-D69F8A942FEC}" destId="{FC4CDFF1-AC87-4A7B-A04F-95E543ACC97F}" srcOrd="0" destOrd="0" presId="urn:microsoft.com/office/officeart/2005/8/layout/vProcess5"/>
    <dgm:cxn modelId="{DD3083F6-6E90-4E10-AD1F-1EBEDB173AA7}" type="presOf" srcId="{57ECA8C2-809A-4E7C-AF35-E94F28EB500A}" destId="{3605B6A8-F407-416D-91BF-0BCDE6621651}" srcOrd="0" destOrd="0" presId="urn:microsoft.com/office/officeart/2005/8/layout/vProcess5"/>
    <dgm:cxn modelId="{AC1C3EB5-66FF-4955-B333-3B44AE2E8AEE}" type="presParOf" srcId="{3605B6A8-F407-416D-91BF-0BCDE6621651}" destId="{A030AE76-66F2-4A65-A575-A877492AD5A2}" srcOrd="0" destOrd="0" presId="urn:microsoft.com/office/officeart/2005/8/layout/vProcess5"/>
    <dgm:cxn modelId="{EF19F28A-92F0-4CC5-B0A3-24F0EFAD723C}" type="presParOf" srcId="{3605B6A8-F407-416D-91BF-0BCDE6621651}" destId="{C95907E7-DD3B-4A30-A676-647256B33768}" srcOrd="1" destOrd="0" presId="urn:microsoft.com/office/officeart/2005/8/layout/vProcess5"/>
    <dgm:cxn modelId="{5443A534-038D-4333-9426-64167F7F0B4E}" type="presParOf" srcId="{3605B6A8-F407-416D-91BF-0BCDE6621651}" destId="{FC4CDFF1-AC87-4A7B-A04F-95E543ACC97F}" srcOrd="2" destOrd="0" presId="urn:microsoft.com/office/officeart/2005/8/layout/vProcess5"/>
    <dgm:cxn modelId="{57243132-F516-4019-999E-3CA5D119DC87}" type="presParOf" srcId="{3605B6A8-F407-416D-91BF-0BCDE6621651}" destId="{E4C2FC69-1CC9-4547-8C37-83C908B80233}" srcOrd="3" destOrd="0" presId="urn:microsoft.com/office/officeart/2005/8/layout/vProcess5"/>
    <dgm:cxn modelId="{AB2D7B51-B313-45AA-9B4B-DD85AF1400E4}" type="presParOf" srcId="{3605B6A8-F407-416D-91BF-0BCDE6621651}" destId="{A867ADF3-660F-4708-85E5-ADC360CBB475}" srcOrd="4" destOrd="0" presId="urn:microsoft.com/office/officeart/2005/8/layout/vProcess5"/>
    <dgm:cxn modelId="{B076B6A2-F7D0-4932-B11F-829DFE5A2FCA}" type="presParOf" srcId="{3605B6A8-F407-416D-91BF-0BCDE6621651}" destId="{0AC5353F-122B-4AA3-82CD-A5EF4461977A}" srcOrd="5" destOrd="0" presId="urn:microsoft.com/office/officeart/2005/8/layout/vProcess5"/>
    <dgm:cxn modelId="{F3BCA46F-2035-4CC5-ADCE-2DBCD607AC8E}" type="presParOf" srcId="{3605B6A8-F407-416D-91BF-0BCDE6621651}" destId="{DAAB895F-49F8-42F8-A6D5-68AEBA0B6DEB}" srcOrd="6" destOrd="0" presId="urn:microsoft.com/office/officeart/2005/8/layout/vProcess5"/>
    <dgm:cxn modelId="{CA183320-71E2-4D1A-BCAA-92ED1AF1A5B8}" type="presParOf" srcId="{3605B6A8-F407-416D-91BF-0BCDE6621651}" destId="{D031CCA0-AA4A-4DE9-91FF-13D6A83B4E0A}" srcOrd="7" destOrd="0" presId="urn:microsoft.com/office/officeart/2005/8/layout/vProcess5"/>
    <dgm:cxn modelId="{A3658C78-5898-492E-9DC7-23726C8151FB}" type="presParOf" srcId="{3605B6A8-F407-416D-91BF-0BCDE6621651}" destId="{28312E84-0DA0-4CBA-B7F7-2C0F68C2FBB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B29CFE-DD05-424B-A532-8E3A1DCC5E38}" type="doc">
      <dgm:prSet loTypeId="urn:microsoft.com/office/officeart/2005/8/layout/vProcess5" loCatId="process" qsTypeId="urn:microsoft.com/office/officeart/2005/8/quickstyle/simple1" qsCatId="simple" csTypeId="urn:microsoft.com/office/officeart/2005/8/colors/colorful4" csCatId="colorful" phldr="1"/>
      <dgm:spPr/>
      <dgm:t>
        <a:bodyPr/>
        <a:lstStyle/>
        <a:p>
          <a:endParaRPr lang="es-ES"/>
        </a:p>
      </dgm:t>
    </dgm:pt>
    <dgm:pt modelId="{5164CB31-DE9D-446E-B9B2-3E8012231045}">
      <dgm:prSet phldrT="[Texto]" custT="1"/>
      <dgm:spPr/>
      <dgm:t>
        <a:bodyPr/>
        <a:lstStyle/>
        <a:p>
          <a:pPr algn="just"/>
          <a:r>
            <a:rPr lang="es-ES" sz="2000" b="1" i="1" dirty="0">
              <a:solidFill>
                <a:schemeClr val="tx1"/>
              </a:solidFill>
              <a:latin typeface="Arial"/>
              <a:ea typeface="Arial"/>
              <a:cs typeface="Arial"/>
              <a:sym typeface="Arial"/>
            </a:rPr>
            <a:t>Durante la 4ª se forman los arcos branquiales compuestos por mesénquima, Internamente ectodermo y externamente endodermo.</a:t>
          </a:r>
          <a:endParaRPr lang="es-ES" sz="2000" b="1" i="1" dirty="0">
            <a:solidFill>
              <a:schemeClr val="tx1"/>
            </a:solidFill>
          </a:endParaRPr>
        </a:p>
      </dgm:t>
    </dgm:pt>
    <dgm:pt modelId="{34A8670E-B043-4805-9FCA-AA6E531D1FA3}" type="parTrans" cxnId="{2166A9C3-364B-46BA-A994-29013D57DCAA}">
      <dgm:prSet/>
      <dgm:spPr/>
      <dgm:t>
        <a:bodyPr/>
        <a:lstStyle/>
        <a:p>
          <a:endParaRPr lang="es-ES"/>
        </a:p>
      </dgm:t>
    </dgm:pt>
    <dgm:pt modelId="{0EA1AC36-77FC-4BBA-95A5-ED923137B5C9}" type="sibTrans" cxnId="{2166A9C3-364B-46BA-A994-29013D57DCAA}">
      <dgm:prSet/>
      <dgm:spPr/>
      <dgm:t>
        <a:bodyPr/>
        <a:lstStyle/>
        <a:p>
          <a:endParaRPr lang="es-ES"/>
        </a:p>
      </dgm:t>
    </dgm:pt>
    <dgm:pt modelId="{FE51AF0D-3E77-4F55-A4F0-F0C2BC6660C6}">
      <dgm:prSet phldrT="[Texto]" custT="1"/>
      <dgm:spPr/>
      <dgm:t>
        <a:bodyPr/>
        <a:lstStyle/>
        <a:p>
          <a:pPr algn="just">
            <a:buNone/>
          </a:pPr>
          <a:r>
            <a:rPr lang="es-ES" sz="2000" b="1" i="1" dirty="0">
              <a:solidFill>
                <a:schemeClr val="tx1"/>
              </a:solidFill>
              <a:latin typeface="Arial" panose="020B0604020202020204" pitchFamily="34" charset="0"/>
              <a:cs typeface="Arial" panose="020B0604020202020204" pitchFamily="34" charset="0"/>
            </a:rPr>
            <a:t>El paladar primario se forma entre la 5ta y 6ta semana. </a:t>
          </a:r>
          <a:r>
            <a:rPr lang="es-ES" sz="2000" b="1" i="1" dirty="0">
              <a:solidFill>
                <a:schemeClr val="tx1"/>
              </a:solidFill>
              <a:latin typeface="Arial"/>
              <a:ea typeface="Arial"/>
              <a:cs typeface="Arial"/>
              <a:sym typeface="Arial"/>
            </a:rPr>
            <a:t>A los 37 días es posible observar cinco procesos: uno </a:t>
          </a:r>
          <a:r>
            <a:rPr lang="es-ES" sz="2000" b="1" i="1" dirty="0" err="1">
              <a:solidFill>
                <a:schemeClr val="tx1"/>
              </a:solidFill>
              <a:latin typeface="Arial"/>
              <a:ea typeface="Arial"/>
              <a:cs typeface="Arial"/>
              <a:sym typeface="Arial"/>
            </a:rPr>
            <a:t>frontonasal</a:t>
          </a:r>
          <a:r>
            <a:rPr lang="es-ES" sz="2000" b="1" i="1" dirty="0">
              <a:solidFill>
                <a:schemeClr val="tx1"/>
              </a:solidFill>
              <a:latin typeface="Arial"/>
              <a:ea typeface="Arial"/>
              <a:cs typeface="Arial"/>
              <a:sym typeface="Arial"/>
            </a:rPr>
            <a:t>, dos maxilares y dos mandibulares que darán origen a la cara (paladar primario).</a:t>
          </a:r>
          <a:r>
            <a:rPr lang="es-ES" sz="2000" b="1" i="1" dirty="0">
              <a:solidFill>
                <a:schemeClr val="tx1"/>
              </a:solidFill>
              <a:latin typeface="Arial" panose="020B0604020202020204" pitchFamily="34" charset="0"/>
              <a:cs typeface="Arial" panose="020B0604020202020204" pitchFamily="34" charset="0"/>
            </a:rPr>
            <a:t> (Fig. 1)</a:t>
          </a:r>
        </a:p>
      </dgm:t>
    </dgm:pt>
    <dgm:pt modelId="{729DFD2A-8025-435D-A180-12CAAAAEF849}" type="parTrans" cxnId="{1B297B93-F060-4933-8130-9150EF42D981}">
      <dgm:prSet/>
      <dgm:spPr/>
      <dgm:t>
        <a:bodyPr/>
        <a:lstStyle/>
        <a:p>
          <a:endParaRPr lang="es-ES"/>
        </a:p>
      </dgm:t>
    </dgm:pt>
    <dgm:pt modelId="{28652EDE-5462-4B0F-850B-5BD54D6569FC}" type="sibTrans" cxnId="{1B297B93-F060-4933-8130-9150EF42D981}">
      <dgm:prSet/>
      <dgm:spPr/>
      <dgm:t>
        <a:bodyPr/>
        <a:lstStyle/>
        <a:p>
          <a:endParaRPr lang="es-ES"/>
        </a:p>
      </dgm:t>
    </dgm:pt>
    <dgm:pt modelId="{3C52A664-6AE8-4592-B553-EA617D5787B4}" type="pres">
      <dgm:prSet presAssocID="{8BB29CFE-DD05-424B-A532-8E3A1DCC5E38}" presName="outerComposite" presStyleCnt="0">
        <dgm:presLayoutVars>
          <dgm:chMax val="5"/>
          <dgm:dir/>
          <dgm:resizeHandles val="exact"/>
        </dgm:presLayoutVars>
      </dgm:prSet>
      <dgm:spPr/>
      <dgm:t>
        <a:bodyPr/>
        <a:lstStyle/>
        <a:p>
          <a:endParaRPr lang="en-US"/>
        </a:p>
      </dgm:t>
    </dgm:pt>
    <dgm:pt modelId="{9AC99E69-CB54-4932-8753-5AC5BB5D7DBD}" type="pres">
      <dgm:prSet presAssocID="{8BB29CFE-DD05-424B-A532-8E3A1DCC5E38}" presName="dummyMaxCanvas" presStyleCnt="0">
        <dgm:presLayoutVars/>
      </dgm:prSet>
      <dgm:spPr/>
    </dgm:pt>
    <dgm:pt modelId="{C1F3494C-8296-4C57-812D-E1F4F0B3CEDB}" type="pres">
      <dgm:prSet presAssocID="{8BB29CFE-DD05-424B-A532-8E3A1DCC5E38}" presName="TwoNodes_1" presStyleLbl="node1" presStyleIdx="0" presStyleCnt="2" custScaleX="83676" custLinFactNeighborY="-1041">
        <dgm:presLayoutVars>
          <dgm:bulletEnabled val="1"/>
        </dgm:presLayoutVars>
      </dgm:prSet>
      <dgm:spPr/>
      <dgm:t>
        <a:bodyPr/>
        <a:lstStyle/>
        <a:p>
          <a:endParaRPr lang="en-US"/>
        </a:p>
      </dgm:t>
    </dgm:pt>
    <dgm:pt modelId="{2D05CE4A-0B4B-4A5A-B98A-516567616404}" type="pres">
      <dgm:prSet presAssocID="{8BB29CFE-DD05-424B-A532-8E3A1DCC5E38}" presName="TwoNodes_2" presStyleLbl="node1" presStyleIdx="1" presStyleCnt="2">
        <dgm:presLayoutVars>
          <dgm:bulletEnabled val="1"/>
        </dgm:presLayoutVars>
      </dgm:prSet>
      <dgm:spPr/>
      <dgm:t>
        <a:bodyPr/>
        <a:lstStyle/>
        <a:p>
          <a:endParaRPr lang="en-US"/>
        </a:p>
      </dgm:t>
    </dgm:pt>
    <dgm:pt modelId="{2D1216CE-F16F-4FFA-8DFF-C7C4F04CFD3F}" type="pres">
      <dgm:prSet presAssocID="{8BB29CFE-DD05-424B-A532-8E3A1DCC5E38}" presName="TwoConn_1-2" presStyleLbl="fgAccFollowNode1" presStyleIdx="0" presStyleCnt="1" custLinFactNeighborX="20812" custLinFactNeighborY="4423">
        <dgm:presLayoutVars>
          <dgm:bulletEnabled val="1"/>
        </dgm:presLayoutVars>
      </dgm:prSet>
      <dgm:spPr/>
      <dgm:t>
        <a:bodyPr/>
        <a:lstStyle/>
        <a:p>
          <a:endParaRPr lang="en-US"/>
        </a:p>
      </dgm:t>
    </dgm:pt>
    <dgm:pt modelId="{5507EBC3-8FA5-4F01-9D43-DF5DB9A1ADB0}" type="pres">
      <dgm:prSet presAssocID="{8BB29CFE-DD05-424B-A532-8E3A1DCC5E38}" presName="TwoNodes_1_text" presStyleLbl="node1" presStyleIdx="1" presStyleCnt="2">
        <dgm:presLayoutVars>
          <dgm:bulletEnabled val="1"/>
        </dgm:presLayoutVars>
      </dgm:prSet>
      <dgm:spPr/>
      <dgm:t>
        <a:bodyPr/>
        <a:lstStyle/>
        <a:p>
          <a:endParaRPr lang="en-US"/>
        </a:p>
      </dgm:t>
    </dgm:pt>
    <dgm:pt modelId="{AFBF71ED-1076-47E0-8E52-569EB5B40D42}" type="pres">
      <dgm:prSet presAssocID="{8BB29CFE-DD05-424B-A532-8E3A1DCC5E38}" presName="TwoNodes_2_text" presStyleLbl="node1" presStyleIdx="1" presStyleCnt="2">
        <dgm:presLayoutVars>
          <dgm:bulletEnabled val="1"/>
        </dgm:presLayoutVars>
      </dgm:prSet>
      <dgm:spPr/>
      <dgm:t>
        <a:bodyPr/>
        <a:lstStyle/>
        <a:p>
          <a:endParaRPr lang="en-US"/>
        </a:p>
      </dgm:t>
    </dgm:pt>
  </dgm:ptLst>
  <dgm:cxnLst>
    <dgm:cxn modelId="{7BCD7220-8209-4E65-B861-CF776F181F48}" type="presOf" srcId="{FE51AF0D-3E77-4F55-A4F0-F0C2BC6660C6}" destId="{2D05CE4A-0B4B-4A5A-B98A-516567616404}" srcOrd="0" destOrd="0" presId="urn:microsoft.com/office/officeart/2005/8/layout/vProcess5"/>
    <dgm:cxn modelId="{2166A9C3-364B-46BA-A994-29013D57DCAA}" srcId="{8BB29CFE-DD05-424B-A532-8E3A1DCC5E38}" destId="{5164CB31-DE9D-446E-B9B2-3E8012231045}" srcOrd="0" destOrd="0" parTransId="{34A8670E-B043-4805-9FCA-AA6E531D1FA3}" sibTransId="{0EA1AC36-77FC-4BBA-95A5-ED923137B5C9}"/>
    <dgm:cxn modelId="{5C718E93-96F8-44AF-944C-AC518BD17750}" type="presOf" srcId="{5164CB31-DE9D-446E-B9B2-3E8012231045}" destId="{5507EBC3-8FA5-4F01-9D43-DF5DB9A1ADB0}" srcOrd="1" destOrd="0" presId="urn:microsoft.com/office/officeart/2005/8/layout/vProcess5"/>
    <dgm:cxn modelId="{2C855C85-5EA1-493C-B542-DF4C8A8D4E17}" type="presOf" srcId="{0EA1AC36-77FC-4BBA-95A5-ED923137B5C9}" destId="{2D1216CE-F16F-4FFA-8DFF-C7C4F04CFD3F}" srcOrd="0" destOrd="0" presId="urn:microsoft.com/office/officeart/2005/8/layout/vProcess5"/>
    <dgm:cxn modelId="{77703356-E9CE-4001-A170-29B3DD40B870}" type="presOf" srcId="{FE51AF0D-3E77-4F55-A4F0-F0C2BC6660C6}" destId="{AFBF71ED-1076-47E0-8E52-569EB5B40D42}" srcOrd="1" destOrd="0" presId="urn:microsoft.com/office/officeart/2005/8/layout/vProcess5"/>
    <dgm:cxn modelId="{1B297B93-F060-4933-8130-9150EF42D981}" srcId="{8BB29CFE-DD05-424B-A532-8E3A1DCC5E38}" destId="{FE51AF0D-3E77-4F55-A4F0-F0C2BC6660C6}" srcOrd="1" destOrd="0" parTransId="{729DFD2A-8025-435D-A180-12CAAAAEF849}" sibTransId="{28652EDE-5462-4B0F-850B-5BD54D6569FC}"/>
    <dgm:cxn modelId="{A6093CAD-5C4F-4A2C-8CE6-AF3A17CA6609}" type="presOf" srcId="{5164CB31-DE9D-446E-B9B2-3E8012231045}" destId="{C1F3494C-8296-4C57-812D-E1F4F0B3CEDB}" srcOrd="0" destOrd="0" presId="urn:microsoft.com/office/officeart/2005/8/layout/vProcess5"/>
    <dgm:cxn modelId="{88F64076-7C47-4DF5-9435-A8294AE4B344}" type="presOf" srcId="{8BB29CFE-DD05-424B-A532-8E3A1DCC5E38}" destId="{3C52A664-6AE8-4592-B553-EA617D5787B4}" srcOrd="0" destOrd="0" presId="urn:microsoft.com/office/officeart/2005/8/layout/vProcess5"/>
    <dgm:cxn modelId="{E8AE19A7-99D8-4A0D-9033-633E70CF77A5}" type="presParOf" srcId="{3C52A664-6AE8-4592-B553-EA617D5787B4}" destId="{9AC99E69-CB54-4932-8753-5AC5BB5D7DBD}" srcOrd="0" destOrd="0" presId="urn:microsoft.com/office/officeart/2005/8/layout/vProcess5"/>
    <dgm:cxn modelId="{5C49FAF9-3D43-48F3-A41D-014D2D504410}" type="presParOf" srcId="{3C52A664-6AE8-4592-B553-EA617D5787B4}" destId="{C1F3494C-8296-4C57-812D-E1F4F0B3CEDB}" srcOrd="1" destOrd="0" presId="urn:microsoft.com/office/officeart/2005/8/layout/vProcess5"/>
    <dgm:cxn modelId="{7F2DA3E1-EB37-4E59-8656-EA34A6CF1079}" type="presParOf" srcId="{3C52A664-6AE8-4592-B553-EA617D5787B4}" destId="{2D05CE4A-0B4B-4A5A-B98A-516567616404}" srcOrd="2" destOrd="0" presId="urn:microsoft.com/office/officeart/2005/8/layout/vProcess5"/>
    <dgm:cxn modelId="{382E7758-E103-4395-BBBB-C68F55B2B170}" type="presParOf" srcId="{3C52A664-6AE8-4592-B553-EA617D5787B4}" destId="{2D1216CE-F16F-4FFA-8DFF-C7C4F04CFD3F}" srcOrd="3" destOrd="0" presId="urn:microsoft.com/office/officeart/2005/8/layout/vProcess5"/>
    <dgm:cxn modelId="{6D6F414B-A729-4CF5-AB37-BC98FB109F65}" type="presParOf" srcId="{3C52A664-6AE8-4592-B553-EA617D5787B4}" destId="{5507EBC3-8FA5-4F01-9D43-DF5DB9A1ADB0}" srcOrd="4" destOrd="0" presId="urn:microsoft.com/office/officeart/2005/8/layout/vProcess5"/>
    <dgm:cxn modelId="{166AA326-14AE-4683-B12E-65A6F5036FE8}" type="presParOf" srcId="{3C52A664-6AE8-4592-B553-EA617D5787B4}" destId="{AFBF71ED-1076-47E0-8E52-569EB5B40D42}"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646EC9-E8AD-45ED-839F-9DD793E6743A}"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s-ES"/>
        </a:p>
      </dgm:t>
    </dgm:pt>
    <dgm:pt modelId="{D6428DE1-64FF-4698-9547-2CC7B1245418}">
      <dgm:prSet/>
      <dgm:spPr/>
      <dgm:t>
        <a:bodyPr/>
        <a:lstStyle/>
        <a:p>
          <a:pPr algn="just" rtl="0"/>
          <a:r>
            <a:rPr lang="es-ES" b="0" i="0" dirty="0"/>
            <a:t>Desafortunadamente, en el niño fisurado la succión está alterada por las condiciones bucales inherentes a la fisura, a lo que se añade la desorientación de la madre para alimentar al niño. La falta de integridad anatómica y la comunicación entre la cavidad bucal y nasal hacen que la regurgitación de leche hacia la cavidad nasal y un aumento de la deglución de aire en el trascurso de su alimentación originen frecuentes vómitos o atragantamientos. A pesar de estos inconvenientes la alimentación materna ofrece al niño fisurado la mejor forma de estimular el desarrollo de la musculatura orbicular, precediendo a la queiloplastia y mejorando el pronóstico quirúrgico. </a:t>
          </a:r>
          <a:endParaRPr lang="es-ES" dirty="0"/>
        </a:p>
      </dgm:t>
    </dgm:pt>
    <dgm:pt modelId="{F5FB968C-73BD-402C-BE4B-F307CA6A3D2C}" type="parTrans" cxnId="{F4024813-61B9-4404-8D59-9B1D712D36FC}">
      <dgm:prSet/>
      <dgm:spPr/>
      <dgm:t>
        <a:bodyPr/>
        <a:lstStyle/>
        <a:p>
          <a:pPr algn="just"/>
          <a:endParaRPr lang="es-ES"/>
        </a:p>
      </dgm:t>
    </dgm:pt>
    <dgm:pt modelId="{9AA4ED14-43BF-4D13-9946-872CFA9A8531}" type="sibTrans" cxnId="{F4024813-61B9-4404-8D59-9B1D712D36FC}">
      <dgm:prSet/>
      <dgm:spPr/>
      <dgm:t>
        <a:bodyPr/>
        <a:lstStyle/>
        <a:p>
          <a:pPr algn="just"/>
          <a:endParaRPr lang="es-ES"/>
        </a:p>
      </dgm:t>
    </dgm:pt>
    <dgm:pt modelId="{97697178-9708-4A6D-B0A2-E8EF02C141E4}" type="pres">
      <dgm:prSet presAssocID="{ED646EC9-E8AD-45ED-839F-9DD793E6743A}" presName="linear" presStyleCnt="0">
        <dgm:presLayoutVars>
          <dgm:animLvl val="lvl"/>
          <dgm:resizeHandles val="exact"/>
        </dgm:presLayoutVars>
      </dgm:prSet>
      <dgm:spPr/>
      <dgm:t>
        <a:bodyPr/>
        <a:lstStyle/>
        <a:p>
          <a:endParaRPr lang="en-US"/>
        </a:p>
      </dgm:t>
    </dgm:pt>
    <dgm:pt modelId="{0B20C213-7E41-4B57-BD50-CAB606EBE62B}" type="pres">
      <dgm:prSet presAssocID="{D6428DE1-64FF-4698-9547-2CC7B1245418}" presName="parentText" presStyleLbl="node1" presStyleIdx="0" presStyleCnt="1">
        <dgm:presLayoutVars>
          <dgm:chMax val="0"/>
          <dgm:bulletEnabled val="1"/>
        </dgm:presLayoutVars>
      </dgm:prSet>
      <dgm:spPr/>
      <dgm:t>
        <a:bodyPr/>
        <a:lstStyle/>
        <a:p>
          <a:endParaRPr lang="en-US"/>
        </a:p>
      </dgm:t>
    </dgm:pt>
  </dgm:ptLst>
  <dgm:cxnLst>
    <dgm:cxn modelId="{977B71A0-A2C7-4CC7-A517-F99EBC1D7C23}" type="presOf" srcId="{ED646EC9-E8AD-45ED-839F-9DD793E6743A}" destId="{97697178-9708-4A6D-B0A2-E8EF02C141E4}" srcOrd="0" destOrd="0" presId="urn:microsoft.com/office/officeart/2005/8/layout/vList2"/>
    <dgm:cxn modelId="{F4024813-61B9-4404-8D59-9B1D712D36FC}" srcId="{ED646EC9-E8AD-45ED-839F-9DD793E6743A}" destId="{D6428DE1-64FF-4698-9547-2CC7B1245418}" srcOrd="0" destOrd="0" parTransId="{F5FB968C-73BD-402C-BE4B-F307CA6A3D2C}" sibTransId="{9AA4ED14-43BF-4D13-9946-872CFA9A8531}"/>
    <dgm:cxn modelId="{4271C325-6150-49EF-A102-2D5702C6B11D}" type="presOf" srcId="{D6428DE1-64FF-4698-9547-2CC7B1245418}" destId="{0B20C213-7E41-4B57-BD50-CAB606EBE62B}" srcOrd="0" destOrd="0" presId="urn:microsoft.com/office/officeart/2005/8/layout/vList2"/>
    <dgm:cxn modelId="{B01954D3-F2E1-4025-8F21-015C10CCB21C}" type="presParOf" srcId="{97697178-9708-4A6D-B0A2-E8EF02C141E4}" destId="{0B20C213-7E41-4B57-BD50-CAB606EBE62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4B536-EA66-4B0F-9EBA-5ED5E5E16929}">
      <dsp:nvSpPr>
        <dsp:cNvPr id="0" name=""/>
        <dsp:cNvSpPr/>
      </dsp:nvSpPr>
      <dsp:spPr>
        <a:xfrm>
          <a:off x="0" y="0"/>
          <a:ext cx="3445218" cy="102410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s-CO" sz="2700" b="0" i="0" kern="1200" dirty="0"/>
            <a:t>Ubica y selecciona el ícono de la aplicación.</a:t>
          </a:r>
        </a:p>
      </dsp:txBody>
      <dsp:txXfrm>
        <a:off x="49992" y="49992"/>
        <a:ext cx="3345234" cy="9241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706A3-027F-4A93-A853-7C94DFB4E271}">
      <dsp:nvSpPr>
        <dsp:cNvPr id="0" name=""/>
        <dsp:cNvSpPr/>
      </dsp:nvSpPr>
      <dsp:spPr>
        <a:xfrm>
          <a:off x="0" y="253121"/>
          <a:ext cx="6777539" cy="428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B470B1-37D0-45C1-A9D3-F8A59E65CF3E}">
      <dsp:nvSpPr>
        <dsp:cNvPr id="0" name=""/>
        <dsp:cNvSpPr/>
      </dsp:nvSpPr>
      <dsp:spPr>
        <a:xfrm>
          <a:off x="338876" y="2201"/>
          <a:ext cx="4744277" cy="5018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322" tIns="0" rIns="179322" bIns="0" numCol="1" spcCol="1270" anchor="ctr" anchorCtr="0">
          <a:noAutofit/>
        </a:bodyPr>
        <a:lstStyle/>
        <a:p>
          <a:pPr lvl="0" algn="l" defTabSz="755650" rtl="0">
            <a:lnSpc>
              <a:spcPct val="90000"/>
            </a:lnSpc>
            <a:spcBef>
              <a:spcPct val="0"/>
            </a:spcBef>
            <a:spcAft>
              <a:spcPct val="35000"/>
            </a:spcAft>
          </a:pPr>
          <a:r>
            <a:rPr lang="es-ES" sz="1700" b="0" kern="1200" dirty="0"/>
            <a:t>Alteraciones en la alimentación </a:t>
          </a:r>
        </a:p>
      </dsp:txBody>
      <dsp:txXfrm>
        <a:off x="363374" y="26699"/>
        <a:ext cx="4695281"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38C37-96E2-4C48-A3B8-A833FF45707E}">
      <dsp:nvSpPr>
        <dsp:cNvPr id="0" name=""/>
        <dsp:cNvSpPr/>
      </dsp:nvSpPr>
      <dsp:spPr>
        <a:xfrm>
          <a:off x="0" y="369323"/>
          <a:ext cx="9749693" cy="680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6C1646-2986-4574-9C65-411A4E44C10C}">
      <dsp:nvSpPr>
        <dsp:cNvPr id="0" name=""/>
        <dsp:cNvSpPr/>
      </dsp:nvSpPr>
      <dsp:spPr>
        <a:xfrm>
          <a:off x="487484" y="5191"/>
          <a:ext cx="6824785" cy="7970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961" tIns="0" rIns="257961" bIns="0" numCol="1" spcCol="1270" anchor="ctr" anchorCtr="0">
          <a:noAutofit/>
        </a:bodyPr>
        <a:lstStyle/>
        <a:p>
          <a:pPr lvl="0" algn="l" defTabSz="1200150" rtl="0">
            <a:lnSpc>
              <a:spcPct val="90000"/>
            </a:lnSpc>
            <a:spcBef>
              <a:spcPct val="0"/>
            </a:spcBef>
            <a:spcAft>
              <a:spcPct val="35000"/>
            </a:spcAft>
          </a:pPr>
          <a:r>
            <a:rPr lang="es-ES" sz="2700" b="0" kern="1200"/>
            <a:t>Eficiencia masticatoria alterada </a:t>
          </a:r>
        </a:p>
      </dsp:txBody>
      <dsp:txXfrm>
        <a:off x="526392" y="44099"/>
        <a:ext cx="6746969" cy="7192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56BF7-C1C2-4061-8856-36E834A7E420}">
      <dsp:nvSpPr>
        <dsp:cNvPr id="0" name=""/>
        <dsp:cNvSpPr/>
      </dsp:nvSpPr>
      <dsp:spPr>
        <a:xfrm>
          <a:off x="0" y="653670"/>
          <a:ext cx="10783421" cy="256624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rtl="0">
            <a:lnSpc>
              <a:spcPct val="90000"/>
            </a:lnSpc>
            <a:spcBef>
              <a:spcPct val="0"/>
            </a:spcBef>
            <a:spcAft>
              <a:spcPct val="35000"/>
            </a:spcAft>
          </a:pPr>
          <a:r>
            <a:rPr lang="es-ES" sz="2000" kern="1200" dirty="0"/>
            <a:t>La morfología de las arcadas al mismo tiempo que la integridad de los dientes y salud de los tejidos periodontales de sostén son indispensables para alcanzar una oclusión correcta y satisfactoria. Es lógico pensar que las limitaciones de un menor número de dientes y la alta incidencia de la compresión maxilar limita la eficiencia en la masticación en el paciente afectado de fisura. El impacto de la fisura en la configuración y forma de la arcada fruto de la falta de continuidad en el reborde maxilar, establece ya desde los primeros días de vida diferentes desequilibrios en la musculatura </a:t>
          </a:r>
          <a:r>
            <a:rPr lang="es-ES" sz="2000" kern="1200" dirty="0" err="1"/>
            <a:t>peribucal</a:t>
          </a:r>
          <a:r>
            <a:rPr lang="es-ES" sz="2000" kern="1200" dirty="0"/>
            <a:t>, la mayor parte de las veces con componentes asimétricos. </a:t>
          </a:r>
        </a:p>
      </dsp:txBody>
      <dsp:txXfrm>
        <a:off x="125274" y="778944"/>
        <a:ext cx="10532873" cy="23156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B387B-00A0-48AE-9DB2-4E617B327623}">
      <dsp:nvSpPr>
        <dsp:cNvPr id="0" name=""/>
        <dsp:cNvSpPr/>
      </dsp:nvSpPr>
      <dsp:spPr>
        <a:xfrm>
          <a:off x="0" y="0"/>
          <a:ext cx="10572240" cy="504000"/>
        </a:xfrm>
        <a:prstGeom prst="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CCD23-6AB3-46DE-8722-998B94E8509C}">
      <dsp:nvSpPr>
        <dsp:cNvPr id="0" name=""/>
        <dsp:cNvSpPr/>
      </dsp:nvSpPr>
      <dsp:spPr>
        <a:xfrm>
          <a:off x="450890" y="0"/>
          <a:ext cx="7400568" cy="590400"/>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724" tIns="0" rIns="279724" bIns="0" numCol="1" spcCol="1270" anchor="ctr" anchorCtr="0">
          <a:noAutofit/>
        </a:bodyPr>
        <a:lstStyle/>
        <a:p>
          <a:pPr lvl="0" algn="l" defTabSz="1066800" rtl="0">
            <a:lnSpc>
              <a:spcPct val="90000"/>
            </a:lnSpc>
            <a:spcBef>
              <a:spcPct val="0"/>
            </a:spcBef>
            <a:spcAft>
              <a:spcPct val="35000"/>
            </a:spcAft>
          </a:pPr>
          <a:r>
            <a:rPr lang="es-ES" sz="2400" kern="1200" dirty="0"/>
            <a:t>Alteraciones en la respiración y mucosa nasal</a:t>
          </a:r>
          <a:r>
            <a:rPr lang="es-ES" sz="1900" kern="1200" dirty="0"/>
            <a:t> </a:t>
          </a:r>
        </a:p>
      </dsp:txBody>
      <dsp:txXfrm>
        <a:off x="479711" y="28821"/>
        <a:ext cx="7342926"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2572A-263E-45C8-99C6-C93DB87631F0}">
      <dsp:nvSpPr>
        <dsp:cNvPr id="0" name=""/>
        <dsp:cNvSpPr/>
      </dsp:nvSpPr>
      <dsp:spPr>
        <a:xfrm>
          <a:off x="302229" y="245975"/>
          <a:ext cx="10981875" cy="2813849"/>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rtl="0">
            <a:lnSpc>
              <a:spcPct val="90000"/>
            </a:lnSpc>
            <a:spcBef>
              <a:spcPct val="0"/>
            </a:spcBef>
            <a:spcAft>
              <a:spcPct val="35000"/>
            </a:spcAft>
          </a:pPr>
          <a:r>
            <a:rPr lang="es-ES" sz="2000" b="0" i="0" kern="1200" dirty="0"/>
            <a:t>El constante traumatismo provocado por la agresión de líquidos y alimentos que entran en contacto con una mucosa nasal, exclusivamente preparada para recibir aire durante los primeros años de vida, acarrea respuestas de inflamación, edema o hipertrofia, comprometiendo el flujo </a:t>
          </a:r>
          <a:r>
            <a:rPr lang="es-ES" sz="2000" b="0" i="0" kern="1200" dirty="0" err="1"/>
            <a:t>aereo</a:t>
          </a:r>
          <a:r>
            <a:rPr lang="es-ES" sz="2000" b="0" i="0" kern="1200" dirty="0"/>
            <a:t> </a:t>
          </a:r>
          <a:r>
            <a:rPr lang="es-ES" sz="2000" b="0" i="0" kern="1200" dirty="0" err="1"/>
            <a:t>intranasal</a:t>
          </a:r>
          <a:r>
            <a:rPr lang="es-ES" sz="2000" b="0" i="0" kern="1200" dirty="0"/>
            <a:t>. Esta situación en la mayor parte de las ocasiones se ve agravada por el colapso del segmento menor fisurado reduciendo el compartimento nasal de este lado desde que la cirugía primaria se realiza. Al quedar involucrada anatómicamente la vía aérea superior, el paciente con fisura manifiesta importantes dificultades en su respiración nasal transformándose en un respirador bucal en potencia cuando un aumento del flujo aéreo es solicitado.</a:t>
          </a:r>
          <a:endParaRPr lang="es-ES" sz="2000" kern="1200" dirty="0"/>
        </a:p>
      </dsp:txBody>
      <dsp:txXfrm>
        <a:off x="439590" y="383336"/>
        <a:ext cx="10707153" cy="25391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D4D38-179B-42C8-AAEC-571FE42337FB}">
      <dsp:nvSpPr>
        <dsp:cNvPr id="0" name=""/>
        <dsp:cNvSpPr/>
      </dsp:nvSpPr>
      <dsp:spPr>
        <a:xfrm>
          <a:off x="3331313" y="1001666"/>
          <a:ext cx="4934386" cy="451088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s-ES" sz="4600" b="1" i="1" kern="1200" dirty="0">
              <a:solidFill>
                <a:schemeClr val="bg1">
                  <a:lumMod val="50000"/>
                </a:schemeClr>
              </a:solidFill>
              <a:effectLst/>
              <a:latin typeface="Amatic SC" panose="020B0604020202020204" charset="0"/>
            </a:rPr>
            <a:t>El tratamiento está en manos de…</a:t>
          </a:r>
        </a:p>
      </dsp:txBody>
      <dsp:txXfrm>
        <a:off x="4053937" y="1662269"/>
        <a:ext cx="3489138" cy="3189676"/>
      </dsp:txXfrm>
    </dsp:sp>
    <dsp:sp modelId="{2FCAC315-0C96-4CAB-873D-7129FA202A68}">
      <dsp:nvSpPr>
        <dsp:cNvPr id="0" name=""/>
        <dsp:cNvSpPr/>
      </dsp:nvSpPr>
      <dsp:spPr>
        <a:xfrm>
          <a:off x="3527222" y="14484"/>
          <a:ext cx="2197129" cy="1375578"/>
        </a:xfrm>
        <a:prstGeom prst="ellipse">
          <a:avLst/>
        </a:prstGeom>
        <a:solidFill>
          <a:schemeClr val="accent4">
            <a:alpha val="50000"/>
            <a:hueOff val="693046"/>
            <a:satOff val="-3198"/>
            <a:lumOff val="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ES" sz="1800" kern="1200" dirty="0"/>
            <a:t>Ginecobstetricia</a:t>
          </a:r>
        </a:p>
      </dsp:txBody>
      <dsp:txXfrm>
        <a:off x="3848984" y="215933"/>
        <a:ext cx="1553605" cy="972680"/>
      </dsp:txXfrm>
    </dsp:sp>
    <dsp:sp modelId="{500D54E2-85A3-4A2B-92FF-29C73B6126D5}">
      <dsp:nvSpPr>
        <dsp:cNvPr id="0" name=""/>
        <dsp:cNvSpPr/>
      </dsp:nvSpPr>
      <dsp:spPr>
        <a:xfrm>
          <a:off x="7325534" y="0"/>
          <a:ext cx="1483669" cy="1421098"/>
        </a:xfrm>
        <a:prstGeom prst="ellipse">
          <a:avLst/>
        </a:prstGeom>
        <a:solidFill>
          <a:schemeClr val="accent4">
            <a:alpha val="50000"/>
            <a:hueOff val="1386092"/>
            <a:satOff val="-6396"/>
            <a:lumOff val="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Pediatría</a:t>
          </a:r>
        </a:p>
      </dsp:txBody>
      <dsp:txXfrm>
        <a:off x="7542812" y="208115"/>
        <a:ext cx="1049113" cy="1004868"/>
      </dsp:txXfrm>
    </dsp:sp>
    <dsp:sp modelId="{73255F80-1ACC-4B3D-BE33-34AE64C08777}">
      <dsp:nvSpPr>
        <dsp:cNvPr id="0" name=""/>
        <dsp:cNvSpPr/>
      </dsp:nvSpPr>
      <dsp:spPr>
        <a:xfrm>
          <a:off x="8426339" y="475444"/>
          <a:ext cx="1419820" cy="1419820"/>
        </a:xfrm>
        <a:prstGeom prst="ellipse">
          <a:avLst/>
        </a:prstGeom>
        <a:solidFill>
          <a:schemeClr val="accent4">
            <a:alpha val="50000"/>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Genética</a:t>
          </a:r>
        </a:p>
      </dsp:txBody>
      <dsp:txXfrm>
        <a:off x="8634267" y="683372"/>
        <a:ext cx="1003964" cy="1003964"/>
      </dsp:txXfrm>
    </dsp:sp>
    <dsp:sp modelId="{9F7117F1-F3A1-4A2C-9857-8CF6F11AD64B}">
      <dsp:nvSpPr>
        <dsp:cNvPr id="0" name=""/>
        <dsp:cNvSpPr/>
      </dsp:nvSpPr>
      <dsp:spPr>
        <a:xfrm>
          <a:off x="9355283" y="1210523"/>
          <a:ext cx="1835401" cy="1657271"/>
        </a:xfrm>
        <a:prstGeom prst="ellipse">
          <a:avLst/>
        </a:prstGeom>
        <a:solidFill>
          <a:schemeClr val="accent4">
            <a:alpha val="50000"/>
            <a:hueOff val="2772185"/>
            <a:satOff val="-12791"/>
            <a:lumOff val="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Enfermería</a:t>
          </a:r>
        </a:p>
      </dsp:txBody>
      <dsp:txXfrm>
        <a:off x="9624071" y="1453225"/>
        <a:ext cx="1297825" cy="1171867"/>
      </dsp:txXfrm>
    </dsp:sp>
    <dsp:sp modelId="{016A7D07-D573-40A5-8313-9C8FA3C009F4}">
      <dsp:nvSpPr>
        <dsp:cNvPr id="0" name=""/>
        <dsp:cNvSpPr/>
      </dsp:nvSpPr>
      <dsp:spPr>
        <a:xfrm>
          <a:off x="9895946" y="2519734"/>
          <a:ext cx="1835927" cy="1896950"/>
        </a:xfrm>
        <a:prstGeom prst="ellipse">
          <a:avLst/>
        </a:prstGeom>
        <a:solidFill>
          <a:schemeClr val="accent4">
            <a:alpha val="50000"/>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Nutrición y Dietética</a:t>
          </a:r>
        </a:p>
      </dsp:txBody>
      <dsp:txXfrm>
        <a:off x="10164811" y="2797536"/>
        <a:ext cx="1298197" cy="1341346"/>
      </dsp:txXfrm>
    </dsp:sp>
    <dsp:sp modelId="{F690D5B2-C133-49E8-BD93-87C30509188A}">
      <dsp:nvSpPr>
        <dsp:cNvPr id="0" name=""/>
        <dsp:cNvSpPr/>
      </dsp:nvSpPr>
      <dsp:spPr>
        <a:xfrm>
          <a:off x="8813964" y="3755785"/>
          <a:ext cx="2656654" cy="2032486"/>
        </a:xfrm>
        <a:prstGeom prst="ellipse">
          <a:avLst/>
        </a:prstGeom>
        <a:solidFill>
          <a:schemeClr val="accent4">
            <a:alpha val="50000"/>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Odontopediatria y Ortopedia maxilar</a:t>
          </a:r>
        </a:p>
      </dsp:txBody>
      <dsp:txXfrm>
        <a:off x="9203022" y="4053436"/>
        <a:ext cx="1878538" cy="1437184"/>
      </dsp:txXfrm>
    </dsp:sp>
    <dsp:sp modelId="{9CD209E9-AA87-4689-96BE-7C0217702820}">
      <dsp:nvSpPr>
        <dsp:cNvPr id="0" name=""/>
        <dsp:cNvSpPr/>
      </dsp:nvSpPr>
      <dsp:spPr>
        <a:xfrm>
          <a:off x="8074692" y="5041230"/>
          <a:ext cx="1806039" cy="1417889"/>
        </a:xfrm>
        <a:prstGeom prst="ellipse">
          <a:avLst/>
        </a:prstGeom>
        <a:solidFill>
          <a:schemeClr val="accent4">
            <a:alpha val="50000"/>
            <a:hueOff val="4851324"/>
            <a:satOff val="-22385"/>
            <a:lumOff val="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Ortodoncia</a:t>
          </a:r>
        </a:p>
      </dsp:txBody>
      <dsp:txXfrm>
        <a:off x="8339180" y="5248875"/>
        <a:ext cx="1277063" cy="1002599"/>
      </dsp:txXfrm>
    </dsp:sp>
    <dsp:sp modelId="{7F987576-6173-4E2D-89E8-36B012C2DAD4}">
      <dsp:nvSpPr>
        <dsp:cNvPr id="0" name=""/>
        <dsp:cNvSpPr/>
      </dsp:nvSpPr>
      <dsp:spPr>
        <a:xfrm>
          <a:off x="578816" y="851992"/>
          <a:ext cx="1946843" cy="1734750"/>
        </a:xfrm>
        <a:prstGeom prst="ellipse">
          <a:avLst/>
        </a:prstGeom>
        <a:solidFill>
          <a:schemeClr val="accent4">
            <a:alpha val="50000"/>
            <a:hueOff val="5544370"/>
            <a:satOff val="-25583"/>
            <a:lumOff val="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Periodoncia</a:t>
          </a:r>
        </a:p>
      </dsp:txBody>
      <dsp:txXfrm>
        <a:off x="863925" y="1106040"/>
        <a:ext cx="1376625" cy="1226654"/>
      </dsp:txXfrm>
    </dsp:sp>
    <dsp:sp modelId="{780500E5-C97D-4D49-8169-3C3A788B2EF7}">
      <dsp:nvSpPr>
        <dsp:cNvPr id="0" name=""/>
        <dsp:cNvSpPr/>
      </dsp:nvSpPr>
      <dsp:spPr>
        <a:xfrm>
          <a:off x="0" y="2355334"/>
          <a:ext cx="2535145" cy="1639154"/>
        </a:xfrm>
        <a:prstGeom prst="ellipse">
          <a:avLst/>
        </a:prstGeom>
        <a:solidFill>
          <a:schemeClr val="accent4">
            <a:alpha val="50000"/>
            <a:hueOff val="6237416"/>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Rehabilitación Oral</a:t>
          </a:r>
        </a:p>
      </dsp:txBody>
      <dsp:txXfrm>
        <a:off x="371263" y="2595383"/>
        <a:ext cx="1792619" cy="1159056"/>
      </dsp:txXfrm>
    </dsp:sp>
    <dsp:sp modelId="{4192DCE6-B035-4B89-8170-D3D0A5975B18}">
      <dsp:nvSpPr>
        <dsp:cNvPr id="0" name=""/>
        <dsp:cNvSpPr/>
      </dsp:nvSpPr>
      <dsp:spPr>
        <a:xfrm>
          <a:off x="408758" y="3870663"/>
          <a:ext cx="1743681" cy="1591036"/>
        </a:xfrm>
        <a:prstGeom prst="ellipse">
          <a:avLst/>
        </a:prstGeom>
        <a:solidFill>
          <a:schemeClr val="accent4">
            <a:alpha val="50000"/>
            <a:hueOff val="6930462"/>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Anestesia</a:t>
          </a:r>
        </a:p>
      </dsp:txBody>
      <dsp:txXfrm>
        <a:off x="664114" y="4103665"/>
        <a:ext cx="1232969" cy="1125032"/>
      </dsp:txXfrm>
    </dsp:sp>
    <dsp:sp modelId="{C5B7023B-FB55-48CC-AE28-63F75C2AECBD}">
      <dsp:nvSpPr>
        <dsp:cNvPr id="0" name=""/>
        <dsp:cNvSpPr/>
      </dsp:nvSpPr>
      <dsp:spPr>
        <a:xfrm>
          <a:off x="3534223" y="5208229"/>
          <a:ext cx="1958571" cy="1419820"/>
        </a:xfrm>
        <a:prstGeom prst="ellipse">
          <a:avLst/>
        </a:prstGeom>
        <a:solidFill>
          <a:schemeClr val="accent4">
            <a:alpha val="50000"/>
            <a:hueOff val="7623508"/>
            <a:satOff val="-35177"/>
            <a:lumOff val="1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Cirugía Plástica y Maxilofacial </a:t>
          </a:r>
        </a:p>
      </dsp:txBody>
      <dsp:txXfrm>
        <a:off x="3821049" y="5416157"/>
        <a:ext cx="1384919" cy="1003964"/>
      </dsp:txXfrm>
    </dsp:sp>
    <dsp:sp modelId="{E1BFA2C1-AAED-4898-9C2A-8C82FAFDFDC1}">
      <dsp:nvSpPr>
        <dsp:cNvPr id="0" name=""/>
        <dsp:cNvSpPr/>
      </dsp:nvSpPr>
      <dsp:spPr>
        <a:xfrm>
          <a:off x="5407243" y="5244338"/>
          <a:ext cx="2779582" cy="1419820"/>
        </a:xfrm>
        <a:prstGeom prst="ellipse">
          <a:avLst/>
        </a:prstGeom>
        <a:solidFill>
          <a:schemeClr val="accent4">
            <a:alpha val="50000"/>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ES" sz="1800" kern="1200" dirty="0"/>
            <a:t>Otorrinolaringología</a:t>
          </a:r>
        </a:p>
      </dsp:txBody>
      <dsp:txXfrm>
        <a:off x="5814303" y="5452266"/>
        <a:ext cx="1965462" cy="1003964"/>
      </dsp:txXfrm>
    </dsp:sp>
    <dsp:sp modelId="{2A511436-584E-4320-8DE9-68D883396306}">
      <dsp:nvSpPr>
        <dsp:cNvPr id="0" name=""/>
        <dsp:cNvSpPr/>
      </dsp:nvSpPr>
      <dsp:spPr>
        <a:xfrm>
          <a:off x="1896620" y="24079"/>
          <a:ext cx="1789016" cy="1590837"/>
        </a:xfrm>
        <a:prstGeom prst="ellipse">
          <a:avLst/>
        </a:prstGeom>
        <a:solidFill>
          <a:schemeClr val="accent4">
            <a:alpha val="50000"/>
            <a:hueOff val="9009601"/>
            <a:satOff val="-41572"/>
            <a:lumOff val="1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Psicología</a:t>
          </a:r>
        </a:p>
      </dsp:txBody>
      <dsp:txXfrm>
        <a:off x="2158615" y="257052"/>
        <a:ext cx="1265026" cy="1124891"/>
      </dsp:txXfrm>
    </dsp:sp>
    <dsp:sp modelId="{2363E5CD-F4FF-4D1B-80A4-E184A864058F}">
      <dsp:nvSpPr>
        <dsp:cNvPr id="0" name=""/>
        <dsp:cNvSpPr/>
      </dsp:nvSpPr>
      <dsp:spPr>
        <a:xfrm>
          <a:off x="1462795" y="4840105"/>
          <a:ext cx="2369154" cy="1573331"/>
        </a:xfrm>
        <a:prstGeom prst="ellipse">
          <a:avLst/>
        </a:prstGeom>
        <a:solidFill>
          <a:schemeClr val="accent4">
            <a:alpha val="50000"/>
            <a:hueOff val="9702647"/>
            <a:satOff val="-4477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Fonoaudiología</a:t>
          </a:r>
        </a:p>
      </dsp:txBody>
      <dsp:txXfrm>
        <a:off x="1809750" y="5070514"/>
        <a:ext cx="1675244" cy="1112513"/>
      </dsp:txXfrm>
    </dsp:sp>
    <dsp:sp modelId="{1D8A2EF4-E24A-4A99-9378-ECAC064DE364}">
      <dsp:nvSpPr>
        <dsp:cNvPr id="0" name=""/>
        <dsp:cNvSpPr/>
      </dsp:nvSpPr>
      <dsp:spPr>
        <a:xfrm>
          <a:off x="5668981" y="5"/>
          <a:ext cx="1794155" cy="1160830"/>
        </a:xfrm>
        <a:prstGeom prst="ellipse">
          <a:avLst/>
        </a:prstGeom>
        <a:solidFill>
          <a:schemeClr val="accent4">
            <a:alpha val="50000"/>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Fisioterapia</a:t>
          </a:r>
        </a:p>
      </dsp:txBody>
      <dsp:txXfrm>
        <a:off x="5931729" y="170005"/>
        <a:ext cx="1268659" cy="8208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C07CA-40C7-43E8-8ABF-437C88983B42}">
      <dsp:nvSpPr>
        <dsp:cNvPr id="0" name=""/>
        <dsp:cNvSpPr/>
      </dsp:nvSpPr>
      <dsp:spPr>
        <a:xfrm>
          <a:off x="1396616" y="27387"/>
          <a:ext cx="3441038" cy="212038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b="1" i="1" kern="1200" dirty="0">
              <a:effectLst/>
            </a:rPr>
            <a:t>Inicio del proceso de diagnóstico y tratamiento de un defecto facial, al igual que el diagnostico precoz.</a:t>
          </a:r>
        </a:p>
      </dsp:txBody>
      <dsp:txXfrm>
        <a:off x="1396616" y="27387"/>
        <a:ext cx="3441038" cy="2120389"/>
      </dsp:txXfrm>
    </dsp:sp>
    <dsp:sp modelId="{8AA38F01-AE70-4E47-9E9B-E4377FAF0462}">
      <dsp:nvSpPr>
        <dsp:cNvPr id="0" name=""/>
        <dsp:cNvSpPr/>
      </dsp:nvSpPr>
      <dsp:spPr>
        <a:xfrm>
          <a:off x="5191053" y="1974"/>
          <a:ext cx="4040225" cy="2171215"/>
        </a:xfrm>
        <a:prstGeom prst="rect">
          <a:avLst/>
        </a:prstGeom>
        <a:solidFill>
          <a:schemeClr val="accent4">
            <a:hueOff val="5197847"/>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b="1" i="1" kern="1200" dirty="0">
              <a:effectLst/>
            </a:rPr>
            <a:t>Asesoramiento acerca de los controles prenatales y de hacer las pruebas clínicas comprobatorias del diagnóstico, como la amniocentesis.</a:t>
          </a:r>
        </a:p>
      </dsp:txBody>
      <dsp:txXfrm>
        <a:off x="5191053" y="1974"/>
        <a:ext cx="4040225" cy="2171215"/>
      </dsp:txXfrm>
    </dsp:sp>
    <dsp:sp modelId="{2D94ACCD-B169-45B2-B21D-2CB2DC3D2C2D}">
      <dsp:nvSpPr>
        <dsp:cNvPr id="0" name=""/>
        <dsp:cNvSpPr/>
      </dsp:nvSpPr>
      <dsp:spPr>
        <a:xfrm>
          <a:off x="3621328" y="2439609"/>
          <a:ext cx="3385237" cy="2120389"/>
        </a:xfrm>
        <a:prstGeom prst="rect">
          <a:avLst/>
        </a:prstGeom>
        <a:solidFill>
          <a:schemeClr val="accent4">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b="1" i="1" kern="1200" dirty="0">
              <a:effectLst/>
            </a:rPr>
            <a:t>Recibe al recién nacido y supervisa al equipo de trabajo para que se aspire adecuadamente al neonato.</a:t>
          </a:r>
        </a:p>
      </dsp:txBody>
      <dsp:txXfrm>
        <a:off x="3621328" y="2439609"/>
        <a:ext cx="3385237" cy="212038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F96D6-2E52-4593-B147-9BD3D9E17A47}">
      <dsp:nvSpPr>
        <dsp:cNvPr id="0" name=""/>
        <dsp:cNvSpPr/>
      </dsp:nvSpPr>
      <dsp:spPr>
        <a:xfrm rot="16200000">
          <a:off x="-1372394" y="1372394"/>
          <a:ext cx="5506045" cy="2761255"/>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es-ES" sz="2400" kern="1200" dirty="0"/>
            <a:t>Eje a todos los otros especialistas y a la familia.</a:t>
          </a:r>
        </a:p>
        <a:p>
          <a:pPr lvl="0" algn="ctr" defTabSz="1066800">
            <a:lnSpc>
              <a:spcPct val="90000"/>
            </a:lnSpc>
            <a:spcBef>
              <a:spcPct val="0"/>
            </a:spcBef>
            <a:spcAft>
              <a:spcPct val="35000"/>
            </a:spcAft>
          </a:pPr>
          <a:r>
            <a:rPr lang="es-ES" sz="2400" kern="1200" dirty="0"/>
            <a:t>Vigilar que el esquema de vacunación se cumpla.</a:t>
          </a:r>
        </a:p>
      </dsp:txBody>
      <dsp:txXfrm rot="5400000">
        <a:off x="1" y="1101208"/>
        <a:ext cx="2761255" cy="3303627"/>
      </dsp:txXfrm>
    </dsp:sp>
    <dsp:sp modelId="{F82117B4-0185-40C9-999E-DAC49FD75890}">
      <dsp:nvSpPr>
        <dsp:cNvPr id="0" name=""/>
        <dsp:cNvSpPr/>
      </dsp:nvSpPr>
      <dsp:spPr>
        <a:xfrm rot="16200000">
          <a:off x="1473768" y="1479791"/>
          <a:ext cx="5506045" cy="2546461"/>
        </a:xfrm>
        <a:prstGeom prst="flowChartManualOperation">
          <a:avLst/>
        </a:prstGeom>
        <a:solidFill>
          <a:srgbClr val="43BB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es-ES" sz="2400" kern="1200" dirty="0"/>
            <a:t>Evitar las infecciones recurrentes y determinar si hay presencia de los más de 300 síndromes que pueden estar asociados a esta patología.</a:t>
          </a:r>
        </a:p>
      </dsp:txBody>
      <dsp:txXfrm rot="5400000">
        <a:off x="2953560" y="1101208"/>
        <a:ext cx="2546461" cy="3303627"/>
      </dsp:txXfrm>
    </dsp:sp>
    <dsp:sp modelId="{A1DD4BEA-4BE5-4FE9-AAE0-C34E8A02D0E8}">
      <dsp:nvSpPr>
        <dsp:cNvPr id="0" name=""/>
        <dsp:cNvSpPr/>
      </dsp:nvSpPr>
      <dsp:spPr>
        <a:xfrm rot="16200000">
          <a:off x="4211214" y="1479791"/>
          <a:ext cx="5506045" cy="2546461"/>
        </a:xfrm>
        <a:prstGeom prst="flowChartManualOperation">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s-ES" sz="1800" kern="1200" dirty="0"/>
            <a:t>Después de la cirugía del paladar pueden ocurrir dolores de oído por la inflamación de la garganta. Esto debe ser revisado por el pediatra, quien debe indicar la farmacoterapia necesaria para evitar edema y sintomatología que haga reaccionar con llanto al niño y forzar la musculatura del paladar y la perioral.</a:t>
          </a:r>
        </a:p>
      </dsp:txBody>
      <dsp:txXfrm rot="5400000">
        <a:off x="5691006" y="1101208"/>
        <a:ext cx="2546461" cy="330362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9727D-55BA-48AD-91CF-F8313CC79A3E}">
      <dsp:nvSpPr>
        <dsp:cNvPr id="0" name=""/>
        <dsp:cNvSpPr/>
      </dsp:nvSpPr>
      <dsp:spPr>
        <a:xfrm rot="5400000">
          <a:off x="-1549617" y="1734519"/>
          <a:ext cx="4489835" cy="1355500"/>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en-US" sz="1800" kern="1200" dirty="0"/>
        </a:p>
      </dsp:txBody>
      <dsp:txXfrm rot="-5400000">
        <a:off x="17550" y="845102"/>
        <a:ext cx="1355500" cy="3134335"/>
      </dsp:txXfrm>
    </dsp:sp>
    <dsp:sp modelId="{540B9E8B-F21F-4A91-8307-05DFD734CA39}">
      <dsp:nvSpPr>
        <dsp:cNvPr id="0" name=""/>
        <dsp:cNvSpPr/>
      </dsp:nvSpPr>
      <dsp:spPr>
        <a:xfrm rot="5400000">
          <a:off x="787597" y="894270"/>
          <a:ext cx="3564254" cy="232314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a:lnSpc>
              <a:spcPct val="90000"/>
            </a:lnSpc>
            <a:spcBef>
              <a:spcPct val="0"/>
            </a:spcBef>
            <a:spcAft>
              <a:spcPct val="15000"/>
            </a:spcAft>
            <a:buChar char="••"/>
          </a:pPr>
          <a:r>
            <a:rPr lang="es-ES" sz="1800" kern="1200" dirty="0"/>
            <a:t>En enfermería los padres recibirán atención especial sobre todos los cuidados posquirúrgicos. </a:t>
          </a:r>
        </a:p>
        <a:p>
          <a:pPr marL="171450" lvl="1" indent="-171450" algn="just" defTabSz="800100">
            <a:lnSpc>
              <a:spcPct val="90000"/>
            </a:lnSpc>
            <a:spcBef>
              <a:spcPct val="0"/>
            </a:spcBef>
            <a:spcAft>
              <a:spcPct val="15000"/>
            </a:spcAft>
            <a:buChar char="••"/>
          </a:pPr>
          <a:r>
            <a:rPr lang="es-ES" sz="1800" kern="1200" dirty="0"/>
            <a:t>Entrenar a la familia sobre el cuidado de los niños. Indicando la adecuada técnica para recibir leche materna, como debe succionar</a:t>
          </a:r>
          <a:endParaRPr lang="en-US" sz="1800" kern="1200" dirty="0"/>
        </a:p>
      </dsp:txBody>
      <dsp:txXfrm rot="-5400000">
        <a:off x="1408151" y="387124"/>
        <a:ext cx="2209739" cy="33374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D804F-0676-46ED-BB67-E2D7DAD8B820}">
      <dsp:nvSpPr>
        <dsp:cNvPr id="0" name=""/>
        <dsp:cNvSpPr/>
      </dsp:nvSpPr>
      <dsp:spPr>
        <a:xfrm>
          <a:off x="1417045" y="0"/>
          <a:ext cx="4109239" cy="2087336"/>
        </a:xfrm>
        <a:prstGeom prst="roundRect">
          <a:avLst>
            <a:gd name="adj" fmla="val 1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ES" sz="2400" b="1" i="1" kern="1200" dirty="0"/>
            <a:t>Durante las primeras semanas después de la cirugía, el departamento de nutrición y dietética deben realizar un esquema especial de alimentación</a:t>
          </a:r>
          <a:r>
            <a:rPr lang="es-ES" sz="2400" kern="1200" dirty="0"/>
            <a:t>.</a:t>
          </a:r>
        </a:p>
      </dsp:txBody>
      <dsp:txXfrm>
        <a:off x="1478181" y="61136"/>
        <a:ext cx="3986967" cy="1965064"/>
      </dsp:txXfrm>
    </dsp:sp>
    <dsp:sp modelId="{0FEDA1CD-BBBE-4485-A9BF-442528FB9914}">
      <dsp:nvSpPr>
        <dsp:cNvPr id="0" name=""/>
        <dsp:cNvSpPr/>
      </dsp:nvSpPr>
      <dsp:spPr>
        <a:xfrm rot="5471304">
          <a:off x="3046500" y="2141113"/>
          <a:ext cx="785311" cy="93930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s-ES" sz="2400" kern="1200"/>
        </a:p>
      </dsp:txBody>
      <dsp:txXfrm rot="-5400000">
        <a:off x="3159809" y="2218133"/>
        <a:ext cx="563581" cy="549718"/>
      </dsp:txXfrm>
    </dsp:sp>
    <dsp:sp modelId="{BC6648AC-9BAB-484E-B5BE-8F9D913E5EAE}">
      <dsp:nvSpPr>
        <dsp:cNvPr id="0" name=""/>
        <dsp:cNvSpPr/>
      </dsp:nvSpPr>
      <dsp:spPr>
        <a:xfrm>
          <a:off x="1238881" y="3134192"/>
          <a:ext cx="4335531" cy="2087336"/>
        </a:xfrm>
        <a:prstGeom prst="roundRect">
          <a:avLst>
            <a:gd name="adj" fmla="val 10000"/>
          </a:avLst>
        </a:prstGeom>
        <a:solidFill>
          <a:schemeClr val="accent4">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ES" sz="2400" b="1" i="1" kern="1200" dirty="0"/>
            <a:t>Recalcar la importancia de la leche materna y la acción </a:t>
          </a:r>
          <a:r>
            <a:rPr lang="es-ES" sz="2400" b="1" i="1" kern="1200" dirty="0" err="1"/>
            <a:t>cicatrizal</a:t>
          </a:r>
          <a:r>
            <a:rPr lang="es-ES" sz="2400" b="1" i="1" kern="1200" dirty="0"/>
            <a:t> del calostro.</a:t>
          </a:r>
        </a:p>
      </dsp:txBody>
      <dsp:txXfrm>
        <a:off x="1300017" y="3195328"/>
        <a:ext cx="4213259" cy="1965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4B536-EA66-4B0F-9EBA-5ED5E5E16929}">
      <dsp:nvSpPr>
        <dsp:cNvPr id="0" name=""/>
        <dsp:cNvSpPr/>
      </dsp:nvSpPr>
      <dsp:spPr>
        <a:xfrm>
          <a:off x="3692" y="244896"/>
          <a:ext cx="3780237" cy="1138352"/>
        </a:xfrm>
        <a:prstGeom prst="round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just" defTabSz="800100">
            <a:lnSpc>
              <a:spcPct val="90000"/>
            </a:lnSpc>
            <a:spcBef>
              <a:spcPct val="0"/>
            </a:spcBef>
            <a:spcAft>
              <a:spcPct val="35000"/>
            </a:spcAft>
          </a:pPr>
          <a:r>
            <a:rPr lang="es-CO" sz="1800" kern="1200" dirty="0"/>
            <a:t>Inicialmente presiona la opción  de  </a:t>
          </a:r>
          <a:r>
            <a:rPr lang="es-MX" sz="1800" b="1" kern="1200" dirty="0"/>
            <a:t>Modelos 3D en Realidad Aumentada</a:t>
          </a:r>
          <a:r>
            <a:rPr lang="es-CO" sz="1800" kern="1200" dirty="0"/>
            <a:t> utiliza los marcadores de la cartilla y enfócalos con la cámara.</a:t>
          </a:r>
        </a:p>
      </dsp:txBody>
      <dsp:txXfrm>
        <a:off x="59262" y="300466"/>
        <a:ext cx="3669097" cy="10272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37E93-C332-4C5C-8A6A-76B5B5BD537D}">
      <dsp:nvSpPr>
        <dsp:cNvPr id="0" name=""/>
        <dsp:cNvSpPr/>
      </dsp:nvSpPr>
      <dsp:spPr>
        <a:xfrm>
          <a:off x="0" y="0"/>
          <a:ext cx="6079290" cy="156542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kern="1200" dirty="0"/>
            <a:t>Durante las comidas, sostenga a su bebé en posición vertical, o semi-vertical. Esto ayuda a que la leche fluya hacia la garganta. </a:t>
          </a:r>
          <a:endParaRPr lang="en-US" sz="2200" kern="1200" dirty="0"/>
        </a:p>
      </dsp:txBody>
      <dsp:txXfrm>
        <a:off x="45850" y="45850"/>
        <a:ext cx="4390077" cy="1473721"/>
      </dsp:txXfrm>
    </dsp:sp>
    <dsp:sp modelId="{6FC5114C-E11C-4A5D-BDD9-699B9E226375}">
      <dsp:nvSpPr>
        <dsp:cNvPr id="0" name=""/>
        <dsp:cNvSpPr/>
      </dsp:nvSpPr>
      <dsp:spPr>
        <a:xfrm>
          <a:off x="536407" y="1826324"/>
          <a:ext cx="6079290" cy="1565421"/>
        </a:xfrm>
        <a:prstGeom prst="roundRect">
          <a:avLst>
            <a:gd name="adj" fmla="val 10000"/>
          </a:avLst>
        </a:prstGeom>
        <a:solidFill>
          <a:schemeClr val="accent5">
            <a:hueOff val="-3676673"/>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kern="1200" dirty="0"/>
            <a:t>Haga eructar a su bebé con frecuencia. Los bebés con hendiduras tienden a tragar más aire que otros bebés, por lo que necesitan también eructar más. </a:t>
          </a:r>
          <a:endParaRPr lang="en-US" sz="2200" kern="1200" dirty="0"/>
        </a:p>
      </dsp:txBody>
      <dsp:txXfrm>
        <a:off x="582257" y="1872174"/>
        <a:ext cx="4433658" cy="1473721"/>
      </dsp:txXfrm>
    </dsp:sp>
    <dsp:sp modelId="{5448A1AB-387B-4558-9E2C-16C8CA0936D0}">
      <dsp:nvSpPr>
        <dsp:cNvPr id="0" name=""/>
        <dsp:cNvSpPr/>
      </dsp:nvSpPr>
      <dsp:spPr>
        <a:xfrm>
          <a:off x="1072815" y="3652649"/>
          <a:ext cx="6079290" cy="1565421"/>
        </a:xfrm>
        <a:prstGeom prst="roundRect">
          <a:avLst>
            <a:gd name="adj" fmla="val 10000"/>
          </a:avLst>
        </a:prstGeom>
        <a:solidFill>
          <a:schemeClr val="accent5">
            <a:hueOff val="-7353345"/>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kern="1200" dirty="0"/>
            <a:t>Trate de ser paciente. Con un poco de tiempo y práctica, se volverá una experta en alimentar a su bebé.</a:t>
          </a:r>
          <a:endParaRPr lang="en-US" sz="2200" kern="1200" dirty="0"/>
        </a:p>
      </dsp:txBody>
      <dsp:txXfrm>
        <a:off x="1118665" y="3698499"/>
        <a:ext cx="4433658" cy="1473721"/>
      </dsp:txXfrm>
    </dsp:sp>
    <dsp:sp modelId="{82F7DA2B-FF45-495F-917C-EC8EFC923866}">
      <dsp:nvSpPr>
        <dsp:cNvPr id="0" name=""/>
        <dsp:cNvSpPr/>
      </dsp:nvSpPr>
      <dsp:spPr>
        <a:xfrm>
          <a:off x="5061766" y="1187110"/>
          <a:ext cx="1017523" cy="101752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a:p>
      </dsp:txBody>
      <dsp:txXfrm>
        <a:off x="5290709" y="1187110"/>
        <a:ext cx="559637" cy="765686"/>
      </dsp:txXfrm>
    </dsp:sp>
    <dsp:sp modelId="{66A96E47-E69D-4C31-AA95-BCAC5E57D09D}">
      <dsp:nvSpPr>
        <dsp:cNvPr id="0" name=""/>
        <dsp:cNvSpPr/>
      </dsp:nvSpPr>
      <dsp:spPr>
        <a:xfrm>
          <a:off x="5598174" y="3002999"/>
          <a:ext cx="1017523" cy="1017523"/>
        </a:xfrm>
        <a:prstGeom prst="downArrow">
          <a:avLst>
            <a:gd name="adj1" fmla="val 55000"/>
            <a:gd name="adj2" fmla="val 45000"/>
          </a:avLst>
        </a:prstGeom>
        <a:solidFill>
          <a:schemeClr val="accent5">
            <a:tint val="40000"/>
            <a:alpha val="90000"/>
            <a:hueOff val="-7391754"/>
            <a:satOff val="-12816"/>
            <a:lumOff val="-128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a:p>
      </dsp:txBody>
      <dsp:txXfrm>
        <a:off x="5827117" y="3002999"/>
        <a:ext cx="559637" cy="76568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93058-E21B-47A0-8CEE-2C28DCE7FAD4}">
      <dsp:nvSpPr>
        <dsp:cNvPr id="0" name=""/>
        <dsp:cNvSpPr/>
      </dsp:nvSpPr>
      <dsp:spPr>
        <a:xfrm>
          <a:off x="2330864" y="-1704"/>
          <a:ext cx="2315575" cy="4525515"/>
        </a:xfrm>
        <a:prstGeom prst="roundRect">
          <a:avLst>
            <a:gd name="adj" fmla="val 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lvl="0" algn="r" defTabSz="1155700">
            <a:lnSpc>
              <a:spcPct val="90000"/>
            </a:lnSpc>
            <a:spcBef>
              <a:spcPct val="0"/>
            </a:spcBef>
            <a:spcAft>
              <a:spcPct val="35000"/>
            </a:spcAft>
          </a:pPr>
          <a:endParaRPr lang="es-ES" sz="2600" kern="1200" dirty="0"/>
        </a:p>
      </dsp:txBody>
      <dsp:txXfrm rot="16200000">
        <a:off x="706960" y="1622199"/>
        <a:ext cx="3710922" cy="463115"/>
      </dsp:txXfrm>
    </dsp:sp>
    <dsp:sp modelId="{46906455-8890-41DC-AAD9-CCE14904EC8F}">
      <dsp:nvSpPr>
        <dsp:cNvPr id="0" name=""/>
        <dsp:cNvSpPr/>
      </dsp:nvSpPr>
      <dsp:spPr>
        <a:xfrm>
          <a:off x="2793979" y="-1704"/>
          <a:ext cx="1725103" cy="452551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lvl="0" algn="l" defTabSz="889000">
            <a:lnSpc>
              <a:spcPct val="90000"/>
            </a:lnSpc>
            <a:spcBef>
              <a:spcPct val="0"/>
            </a:spcBef>
            <a:spcAft>
              <a:spcPct val="35000"/>
            </a:spcAft>
          </a:pPr>
          <a:r>
            <a:rPr lang="es-ES" sz="2000" b="1" i="1" kern="1200" dirty="0">
              <a:effectLst>
                <a:outerShdw blurRad="38100" dist="38100" dir="2700000" algn="tl">
                  <a:srgbClr val="000000">
                    <a:alpha val="43137"/>
                  </a:srgbClr>
                </a:outerShdw>
              </a:effectLst>
            </a:rPr>
            <a:t>El tratamiento se inicia con placas obturadoras palatinas, las cuales van a permitir la deglución y el desarrollo de las apófisis palatinas del maxilar superior y la oclusión dentaria. </a:t>
          </a:r>
        </a:p>
      </dsp:txBody>
      <dsp:txXfrm>
        <a:off x="2793979" y="-1704"/>
        <a:ext cx="1725103" cy="4525515"/>
      </dsp:txXfrm>
    </dsp:sp>
    <dsp:sp modelId="{2D504252-35F9-4AFC-A290-184AF1C9C716}">
      <dsp:nvSpPr>
        <dsp:cNvPr id="0" name=""/>
        <dsp:cNvSpPr/>
      </dsp:nvSpPr>
      <dsp:spPr>
        <a:xfrm>
          <a:off x="55996" y="9"/>
          <a:ext cx="2315575" cy="4522097"/>
        </a:xfrm>
        <a:prstGeom prst="roundRect">
          <a:avLst>
            <a:gd name="adj" fmla="val 5000"/>
          </a:avLst>
        </a:prstGeom>
        <a:solidFill>
          <a:schemeClr val="accent4">
            <a:hueOff val="5197847"/>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lvl="0" algn="r" defTabSz="1155700">
            <a:lnSpc>
              <a:spcPct val="90000"/>
            </a:lnSpc>
            <a:spcBef>
              <a:spcPct val="0"/>
            </a:spcBef>
            <a:spcAft>
              <a:spcPct val="35000"/>
            </a:spcAft>
          </a:pPr>
          <a:endParaRPr lang="es-ES" sz="2600" kern="1200" dirty="0"/>
        </a:p>
      </dsp:txBody>
      <dsp:txXfrm rot="16200000">
        <a:off x="-1566506" y="1622512"/>
        <a:ext cx="3708119" cy="463115"/>
      </dsp:txXfrm>
    </dsp:sp>
    <dsp:sp modelId="{98261BF1-B71B-42CD-8676-C718195EF702}">
      <dsp:nvSpPr>
        <dsp:cNvPr id="0" name=""/>
        <dsp:cNvSpPr/>
      </dsp:nvSpPr>
      <dsp:spPr>
        <a:xfrm rot="5400000">
          <a:off x="2204659" y="2205535"/>
          <a:ext cx="408155" cy="347336"/>
        </a:xfrm>
        <a:prstGeom prst="flowChartExtra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0EAC9-5D09-4E10-974C-EB41D1871576}">
      <dsp:nvSpPr>
        <dsp:cNvPr id="0" name=""/>
        <dsp:cNvSpPr/>
      </dsp:nvSpPr>
      <dsp:spPr>
        <a:xfrm>
          <a:off x="519111" y="9"/>
          <a:ext cx="1725103" cy="45220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lvl="0" algn="l" defTabSz="889000">
            <a:lnSpc>
              <a:spcPct val="90000"/>
            </a:lnSpc>
            <a:spcBef>
              <a:spcPct val="0"/>
            </a:spcBef>
            <a:spcAft>
              <a:spcPct val="35000"/>
            </a:spcAft>
          </a:pPr>
          <a:r>
            <a:rPr lang="es-ES" sz="2000" b="1" i="1" kern="1200" dirty="0">
              <a:effectLst>
                <a:outerShdw blurRad="38100" dist="38100" dir="2700000" algn="tl">
                  <a:srgbClr val="000000">
                    <a:alpha val="43137"/>
                  </a:srgbClr>
                </a:outerShdw>
              </a:effectLst>
            </a:rPr>
            <a:t>Antes de la cirugia para cerrar el paladar hendido, el odontopediatra deberá tomar impresiones y radiografías cefálicas laterales, para observar los cambios que vengan con el crecimiento y la cirugia.</a:t>
          </a:r>
        </a:p>
      </dsp:txBody>
      <dsp:txXfrm>
        <a:off x="519111" y="9"/>
        <a:ext cx="1725103" cy="4522097"/>
      </dsp:txXfrm>
    </dsp:sp>
    <dsp:sp modelId="{3757768E-0DA1-428F-8B03-EA8704B0C82D}">
      <dsp:nvSpPr>
        <dsp:cNvPr id="0" name=""/>
        <dsp:cNvSpPr/>
      </dsp:nvSpPr>
      <dsp:spPr>
        <a:xfrm>
          <a:off x="4712318" y="9"/>
          <a:ext cx="2315575" cy="4522097"/>
        </a:xfrm>
        <a:prstGeom prst="roundRect">
          <a:avLst>
            <a:gd name="adj" fmla="val 5000"/>
          </a:avLst>
        </a:prstGeom>
        <a:solidFill>
          <a:schemeClr val="accent4">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lvl="0" algn="r" defTabSz="1155700">
            <a:lnSpc>
              <a:spcPct val="90000"/>
            </a:lnSpc>
            <a:spcBef>
              <a:spcPct val="0"/>
            </a:spcBef>
            <a:spcAft>
              <a:spcPct val="35000"/>
            </a:spcAft>
          </a:pPr>
          <a:endParaRPr lang="es-ES" sz="2600" kern="1200" dirty="0"/>
        </a:p>
      </dsp:txBody>
      <dsp:txXfrm rot="16200000">
        <a:off x="3089815" y="1622512"/>
        <a:ext cx="3708119" cy="463115"/>
      </dsp:txXfrm>
    </dsp:sp>
    <dsp:sp modelId="{D8F9D96D-3334-4A1C-8361-2BF043C4B444}">
      <dsp:nvSpPr>
        <dsp:cNvPr id="0" name=""/>
        <dsp:cNvSpPr/>
      </dsp:nvSpPr>
      <dsp:spPr>
        <a:xfrm rot="5400000">
          <a:off x="4601280" y="2205535"/>
          <a:ext cx="408155" cy="347336"/>
        </a:xfrm>
        <a:prstGeom prst="flowChartExtract">
          <a:avLst/>
        </a:prstGeom>
        <a:solidFill>
          <a:schemeClr val="lt1">
            <a:hueOff val="0"/>
            <a:satOff val="0"/>
            <a:lumOff val="0"/>
            <a:alphaOff val="0"/>
          </a:schemeClr>
        </a:solidFill>
        <a:ln w="12700" cap="flat" cmpd="sng" algn="ctr">
          <a:solidFill>
            <a:schemeClr val="accent4">
              <a:hueOff val="10395693"/>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9D6F04-68A5-4568-B1BF-9CD9D3F60436}">
      <dsp:nvSpPr>
        <dsp:cNvPr id="0" name=""/>
        <dsp:cNvSpPr/>
      </dsp:nvSpPr>
      <dsp:spPr>
        <a:xfrm>
          <a:off x="5175433" y="9"/>
          <a:ext cx="1725103" cy="45220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lvl="0" algn="l" defTabSz="889000">
            <a:lnSpc>
              <a:spcPct val="90000"/>
            </a:lnSpc>
            <a:spcBef>
              <a:spcPct val="0"/>
            </a:spcBef>
            <a:spcAft>
              <a:spcPct val="35000"/>
            </a:spcAft>
          </a:pPr>
          <a:r>
            <a:rPr lang="es-ES" sz="2000" b="1" i="1" kern="1200" dirty="0">
              <a:effectLst>
                <a:outerShdw blurRad="38100" dist="38100" dir="2700000" algn="tl">
                  <a:srgbClr val="000000">
                    <a:alpha val="43137"/>
                  </a:srgbClr>
                </a:outerShdw>
              </a:effectLst>
            </a:rPr>
            <a:t>La ortopedia realizada desde el primer mes hasta la cirugia tiene como objetivo un acercamiento y alineamiento de los segmentos fisurados, disminuyendo la tensión de las partes blandas. </a:t>
          </a:r>
        </a:p>
      </dsp:txBody>
      <dsp:txXfrm>
        <a:off x="5175433" y="9"/>
        <a:ext cx="1725103" cy="452209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A4C88-2281-4663-B030-3B1F2ACE9DBF}">
      <dsp:nvSpPr>
        <dsp:cNvPr id="0" name=""/>
        <dsp:cNvSpPr/>
      </dsp:nvSpPr>
      <dsp:spPr>
        <a:xfrm>
          <a:off x="4616910" y="0"/>
          <a:ext cx="2640798" cy="2641200"/>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8FF15-20CF-4443-8C04-7CA03962AE2D}">
      <dsp:nvSpPr>
        <dsp:cNvPr id="0" name=""/>
        <dsp:cNvSpPr/>
      </dsp:nvSpPr>
      <dsp:spPr>
        <a:xfrm>
          <a:off x="5200613" y="953553"/>
          <a:ext cx="1467440" cy="73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ES" sz="2000" kern="1200" dirty="0"/>
            <a:t>Actúa en pasos intermedios</a:t>
          </a:r>
          <a:r>
            <a:rPr lang="es-ES" sz="1600" kern="1200" dirty="0"/>
            <a:t>.</a:t>
          </a:r>
        </a:p>
      </dsp:txBody>
      <dsp:txXfrm>
        <a:off x="5200613" y="953553"/>
        <a:ext cx="1467440" cy="733544"/>
      </dsp:txXfrm>
    </dsp:sp>
    <dsp:sp modelId="{2D4E8B40-445A-4442-9F09-703DE2D7EAA1}">
      <dsp:nvSpPr>
        <dsp:cNvPr id="0" name=""/>
        <dsp:cNvSpPr/>
      </dsp:nvSpPr>
      <dsp:spPr>
        <a:xfrm>
          <a:off x="3883438" y="1517565"/>
          <a:ext cx="2640798" cy="2641200"/>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575092-BBC6-40A0-BEC1-92B149E30448}">
      <dsp:nvSpPr>
        <dsp:cNvPr id="0" name=""/>
        <dsp:cNvSpPr/>
      </dsp:nvSpPr>
      <dsp:spPr>
        <a:xfrm>
          <a:off x="3753969" y="2129042"/>
          <a:ext cx="2899736" cy="1435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ES" sz="2000" kern="1200" dirty="0"/>
            <a:t>Se han implementado implantes oseointegrado para reemplazar el lateral.</a:t>
          </a:r>
        </a:p>
      </dsp:txBody>
      <dsp:txXfrm>
        <a:off x="3753969" y="2129042"/>
        <a:ext cx="2899736" cy="1435253"/>
      </dsp:txXfrm>
    </dsp:sp>
    <dsp:sp modelId="{7CD7DD90-1271-4EE1-B95A-D7CA79BAAF20}">
      <dsp:nvSpPr>
        <dsp:cNvPr id="0" name=""/>
        <dsp:cNvSpPr/>
      </dsp:nvSpPr>
      <dsp:spPr>
        <a:xfrm>
          <a:off x="4804866" y="3216733"/>
          <a:ext cx="2268854" cy="2269764"/>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97CE3-4128-4D1C-ABFB-0802C14DA392}">
      <dsp:nvSpPr>
        <dsp:cNvPr id="0" name=""/>
        <dsp:cNvSpPr/>
      </dsp:nvSpPr>
      <dsp:spPr>
        <a:xfrm>
          <a:off x="5204085" y="4008435"/>
          <a:ext cx="1467440" cy="73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ES" sz="2000" kern="1200" dirty="0"/>
            <a:t>Se debe hacer una alveoloplastia</a:t>
          </a:r>
        </a:p>
      </dsp:txBody>
      <dsp:txXfrm>
        <a:off x="5204085" y="4008435"/>
        <a:ext cx="1467440" cy="7335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2537D-F5B4-4814-A0E0-8F223284ACAC}">
      <dsp:nvSpPr>
        <dsp:cNvPr id="0" name=""/>
        <dsp:cNvSpPr/>
      </dsp:nvSpPr>
      <dsp:spPr>
        <a:xfrm>
          <a:off x="60332" y="0"/>
          <a:ext cx="3590468" cy="105416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just" defTabSz="1066800">
            <a:lnSpc>
              <a:spcPct val="90000"/>
            </a:lnSpc>
            <a:spcBef>
              <a:spcPct val="0"/>
            </a:spcBef>
            <a:spcAft>
              <a:spcPct val="35000"/>
            </a:spcAft>
          </a:pPr>
          <a:r>
            <a:rPr lang="es-CO" sz="2400" kern="1200" dirty="0"/>
            <a:t>Selecciona continuar para acceder al menú principal.</a:t>
          </a:r>
        </a:p>
      </dsp:txBody>
      <dsp:txXfrm>
        <a:off x="111792" y="51460"/>
        <a:ext cx="3487548" cy="9512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A8F7B-7470-4D76-8750-1CB09C3E0FE5}">
      <dsp:nvSpPr>
        <dsp:cNvPr id="0" name=""/>
        <dsp:cNvSpPr/>
      </dsp:nvSpPr>
      <dsp:spPr>
        <a:xfrm>
          <a:off x="3898" y="8713"/>
          <a:ext cx="2886535" cy="54803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s-ES" sz="3300" b="1" i="1" kern="1200" dirty="0">
              <a:effectLst>
                <a:outerShdw blurRad="38100" dist="38100" dir="2700000" algn="tl">
                  <a:srgbClr val="000000">
                    <a:alpha val="43137"/>
                  </a:srgbClr>
                </a:outerShdw>
              </a:effectLst>
            </a:rPr>
            <a:t>Modelos 3D en realidad aumentada</a:t>
          </a:r>
        </a:p>
      </dsp:txBody>
      <dsp:txXfrm>
        <a:off x="3898" y="8713"/>
        <a:ext cx="2886535" cy="1644099"/>
      </dsp:txXfrm>
    </dsp:sp>
    <dsp:sp modelId="{AD02CCAF-930E-4647-A01E-905CA473FCA9}">
      <dsp:nvSpPr>
        <dsp:cNvPr id="0" name=""/>
        <dsp:cNvSpPr/>
      </dsp:nvSpPr>
      <dsp:spPr>
        <a:xfrm>
          <a:off x="70311" y="1865473"/>
          <a:ext cx="2670207" cy="105851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s-ES" sz="3200" kern="1200" dirty="0"/>
            <a:t>Clasificación</a:t>
          </a:r>
        </a:p>
      </dsp:txBody>
      <dsp:txXfrm>
        <a:off x="101314" y="1896476"/>
        <a:ext cx="2608201" cy="996513"/>
      </dsp:txXfrm>
    </dsp:sp>
    <dsp:sp modelId="{36711250-0176-4D8C-9660-058AC483CDFE}">
      <dsp:nvSpPr>
        <dsp:cNvPr id="0" name=""/>
        <dsp:cNvSpPr/>
      </dsp:nvSpPr>
      <dsp:spPr>
        <a:xfrm>
          <a:off x="3106923" y="0"/>
          <a:ext cx="2886535" cy="54977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s-ES" sz="3300" b="1" i="1" kern="1200" dirty="0">
              <a:effectLst>
                <a:outerShdw blurRad="38100" dist="38100" dir="2700000" algn="tl">
                  <a:srgbClr val="000000">
                    <a:alpha val="43137"/>
                  </a:srgbClr>
                </a:outerShdw>
              </a:effectLst>
            </a:rPr>
            <a:t>Sección textual</a:t>
          </a:r>
        </a:p>
      </dsp:txBody>
      <dsp:txXfrm>
        <a:off x="3106923" y="0"/>
        <a:ext cx="2886535" cy="1649327"/>
      </dsp:txXfrm>
    </dsp:sp>
    <dsp:sp modelId="{31402984-606B-4B0E-91B7-3F73249D6978}">
      <dsp:nvSpPr>
        <dsp:cNvPr id="0" name=""/>
        <dsp:cNvSpPr/>
      </dsp:nvSpPr>
      <dsp:spPr>
        <a:xfrm>
          <a:off x="3395577" y="1649797"/>
          <a:ext cx="2309228" cy="10800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s-ES" sz="3200" kern="1200" dirty="0"/>
            <a:t>Etiología</a:t>
          </a:r>
        </a:p>
      </dsp:txBody>
      <dsp:txXfrm>
        <a:off x="3427212" y="1681432"/>
        <a:ext cx="2245958" cy="1016819"/>
      </dsp:txXfrm>
    </dsp:sp>
    <dsp:sp modelId="{62E7FBE7-3E55-4825-8CAC-9A45BF0BC9BB}">
      <dsp:nvSpPr>
        <dsp:cNvPr id="0" name=""/>
        <dsp:cNvSpPr/>
      </dsp:nvSpPr>
      <dsp:spPr>
        <a:xfrm>
          <a:off x="3395577" y="2896054"/>
          <a:ext cx="2309228" cy="108008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s-ES" sz="3200" kern="1200" dirty="0"/>
            <a:t>Embriología</a:t>
          </a:r>
        </a:p>
      </dsp:txBody>
      <dsp:txXfrm>
        <a:off x="3427212" y="2927689"/>
        <a:ext cx="2245958" cy="1016819"/>
      </dsp:txXfrm>
    </dsp:sp>
    <dsp:sp modelId="{0366689B-DFD4-48EE-93F8-312EF7BFC179}">
      <dsp:nvSpPr>
        <dsp:cNvPr id="0" name=""/>
        <dsp:cNvSpPr/>
      </dsp:nvSpPr>
      <dsp:spPr>
        <a:xfrm>
          <a:off x="3395577" y="4142311"/>
          <a:ext cx="2309228" cy="108008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s-ES" sz="3200" kern="1200" dirty="0"/>
            <a:t>Tratamiento</a:t>
          </a:r>
        </a:p>
      </dsp:txBody>
      <dsp:txXfrm>
        <a:off x="3427212" y="4173946"/>
        <a:ext cx="2245958" cy="1016819"/>
      </dsp:txXfrm>
    </dsp:sp>
    <dsp:sp modelId="{3008E82B-9FB0-491A-8E14-5D8E5B676857}">
      <dsp:nvSpPr>
        <dsp:cNvPr id="0" name=""/>
        <dsp:cNvSpPr/>
      </dsp:nvSpPr>
      <dsp:spPr>
        <a:xfrm>
          <a:off x="6209949" y="2294874"/>
          <a:ext cx="2596323" cy="908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s-ES" sz="2800" b="1" i="1" kern="1200" dirty="0">
            <a:effectLst>
              <a:outerShdw blurRad="38100" dist="38100" dir="2700000" algn="tl">
                <a:srgbClr val="000000">
                  <a:alpha val="43137"/>
                </a:srgbClr>
              </a:outerShdw>
            </a:effectLst>
          </a:endParaRPr>
        </a:p>
        <a:p>
          <a:pPr lvl="0" algn="ctr" defTabSz="1244600">
            <a:lnSpc>
              <a:spcPct val="90000"/>
            </a:lnSpc>
            <a:spcBef>
              <a:spcPct val="0"/>
            </a:spcBef>
            <a:spcAft>
              <a:spcPct val="35000"/>
            </a:spcAft>
          </a:pPr>
          <a:r>
            <a:rPr lang="es-ES" sz="2800" b="1" i="1" kern="1200" dirty="0">
              <a:effectLst>
                <a:outerShdw blurRad="38100" dist="38100" dir="2700000" algn="tl">
                  <a:srgbClr val="000000">
                    <a:alpha val="43137"/>
                  </a:srgbClr>
                </a:outerShdw>
              </a:effectLst>
            </a:rPr>
            <a:t>Cuestionario</a:t>
          </a:r>
        </a:p>
      </dsp:txBody>
      <dsp:txXfrm>
        <a:off x="6209949" y="2294874"/>
        <a:ext cx="2596323" cy="2724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7CEE24-D70E-48F9-84F5-3DF18D25FE82}">
      <dsp:nvSpPr>
        <dsp:cNvPr id="0" name=""/>
        <dsp:cNvSpPr/>
      </dsp:nvSpPr>
      <dsp:spPr>
        <a:xfrm>
          <a:off x="3005684" y="533206"/>
          <a:ext cx="4724400" cy="1640722"/>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3A6B6A-802D-412B-B07C-504038B1765A}">
      <dsp:nvSpPr>
        <dsp:cNvPr id="0" name=""/>
        <dsp:cNvSpPr/>
      </dsp:nvSpPr>
      <dsp:spPr>
        <a:xfrm>
          <a:off x="4917419" y="4550778"/>
          <a:ext cx="915581" cy="585972"/>
        </a:xfrm>
        <a:prstGeom prst="downArrow">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8E387B-84FF-4984-A665-2892A48E9087}">
      <dsp:nvSpPr>
        <dsp:cNvPr id="0" name=""/>
        <dsp:cNvSpPr/>
      </dsp:nvSpPr>
      <dsp:spPr>
        <a:xfrm>
          <a:off x="3177814" y="5019556"/>
          <a:ext cx="4394791" cy="1098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270256" rIns="270256" bIns="270256" numCol="1" spcCol="1270" anchor="ctr" anchorCtr="0">
          <a:noAutofit/>
        </a:bodyPr>
        <a:lstStyle/>
        <a:p>
          <a:pPr lvl="0" algn="ctr" defTabSz="1689100">
            <a:lnSpc>
              <a:spcPct val="90000"/>
            </a:lnSpc>
            <a:spcBef>
              <a:spcPct val="0"/>
            </a:spcBef>
            <a:spcAft>
              <a:spcPct val="35000"/>
            </a:spcAft>
          </a:pPr>
          <a:r>
            <a:rPr lang="es-ES" sz="3800" b="1" i="1" kern="1200" dirty="0">
              <a:solidFill>
                <a:schemeClr val="accent2"/>
              </a:solidFill>
              <a:effectLst>
                <a:outerShdw blurRad="38100" dist="38100" dir="2700000" algn="tl">
                  <a:srgbClr val="000000">
                    <a:alpha val="43137"/>
                  </a:srgbClr>
                </a:outerShdw>
              </a:effectLst>
            </a:rPr>
            <a:t>DEFINICIÓN</a:t>
          </a:r>
        </a:p>
      </dsp:txBody>
      <dsp:txXfrm>
        <a:off x="3177814" y="5019556"/>
        <a:ext cx="4394791" cy="1098697"/>
      </dsp:txXfrm>
    </dsp:sp>
    <dsp:sp modelId="{788636D4-25C6-47AE-944D-3BFA3B8D32B2}">
      <dsp:nvSpPr>
        <dsp:cNvPr id="0" name=""/>
        <dsp:cNvSpPr/>
      </dsp:nvSpPr>
      <dsp:spPr>
        <a:xfrm>
          <a:off x="3983202" y="2162522"/>
          <a:ext cx="2531119" cy="244678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s-ES" sz="2100" b="1" i="1" kern="1200" dirty="0">
              <a:effectLst>
                <a:outerShdw blurRad="38100" dist="38100" dir="2700000" algn="tl">
                  <a:srgbClr val="000000">
                    <a:alpha val="43137"/>
                  </a:srgbClr>
                </a:outerShdw>
              </a:effectLst>
            </a:rPr>
            <a:t>En ocasiones hay compromiso de paladar blando o duro</a:t>
          </a:r>
        </a:p>
      </dsp:txBody>
      <dsp:txXfrm>
        <a:off x="4353876" y="2520846"/>
        <a:ext cx="1789771" cy="1730141"/>
      </dsp:txXfrm>
    </dsp:sp>
    <dsp:sp modelId="{4C9D2743-0BC0-40A2-929D-830A1D971821}">
      <dsp:nvSpPr>
        <dsp:cNvPr id="0" name=""/>
        <dsp:cNvSpPr/>
      </dsp:nvSpPr>
      <dsp:spPr>
        <a:xfrm>
          <a:off x="1945260" y="78127"/>
          <a:ext cx="2533641" cy="2615071"/>
        </a:xfrm>
        <a:prstGeom prst="ellipse">
          <a:avLst/>
        </a:prstGeom>
        <a:solidFill>
          <a:schemeClr val="accent4">
            <a:hueOff val="5197847"/>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b="1" i="1" kern="1200" dirty="0">
              <a:effectLst>
                <a:outerShdw blurRad="38100" dist="38100" dir="2700000" algn="tl">
                  <a:srgbClr val="000000">
                    <a:alpha val="43137"/>
                  </a:srgbClr>
                </a:outerShdw>
              </a:effectLst>
            </a:rPr>
            <a:t>Malformación congénita</a:t>
          </a:r>
        </a:p>
      </dsp:txBody>
      <dsp:txXfrm>
        <a:off x="2316303" y="461095"/>
        <a:ext cx="1791555" cy="1849135"/>
      </dsp:txXfrm>
    </dsp:sp>
    <dsp:sp modelId="{E378658C-ACCA-42D8-891A-3AC4DCD072C5}">
      <dsp:nvSpPr>
        <dsp:cNvPr id="0" name=""/>
        <dsp:cNvSpPr/>
      </dsp:nvSpPr>
      <dsp:spPr>
        <a:xfrm>
          <a:off x="4770065" y="149285"/>
          <a:ext cx="2304101" cy="2170873"/>
        </a:xfrm>
        <a:prstGeom prst="ellipse">
          <a:avLst/>
        </a:prstGeom>
        <a:solidFill>
          <a:schemeClr val="accent4">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b="1" i="1" kern="1200" dirty="0">
              <a:effectLst>
                <a:outerShdw blurRad="38100" dist="38100" dir="2700000" algn="tl">
                  <a:srgbClr val="000000">
                    <a:alpha val="43137"/>
                  </a:srgbClr>
                </a:outerShdw>
              </a:effectLst>
            </a:rPr>
            <a:t>Presencia de labio hendido parcial o total</a:t>
          </a:r>
        </a:p>
      </dsp:txBody>
      <dsp:txXfrm>
        <a:off x="5107493" y="467202"/>
        <a:ext cx="1629245" cy="1535039"/>
      </dsp:txXfrm>
    </dsp:sp>
    <dsp:sp modelId="{2A4ED428-228B-43D6-AC8D-C0299D1A6923}">
      <dsp:nvSpPr>
        <dsp:cNvPr id="0" name=""/>
        <dsp:cNvSpPr/>
      </dsp:nvSpPr>
      <dsp:spPr>
        <a:xfrm>
          <a:off x="317222" y="-258532"/>
          <a:ext cx="9264645" cy="5282428"/>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E4103-7350-4015-A371-DF5476CA8BD3}">
      <dsp:nvSpPr>
        <dsp:cNvPr id="0" name=""/>
        <dsp:cNvSpPr/>
      </dsp:nvSpPr>
      <dsp:spPr>
        <a:xfrm>
          <a:off x="0" y="32071"/>
          <a:ext cx="10515600" cy="7915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s-ES" sz="3300" b="1" i="1" kern="1200" dirty="0">
              <a:effectLst>
                <a:outerShdw blurRad="38100" dist="38100" dir="2700000" algn="tl">
                  <a:srgbClr val="000000">
                    <a:alpha val="43137"/>
                  </a:srgbClr>
                </a:outerShdw>
              </a:effectLst>
            </a:rPr>
            <a:t>Aplasia</a:t>
          </a:r>
        </a:p>
      </dsp:txBody>
      <dsp:txXfrm>
        <a:off x="38638" y="70709"/>
        <a:ext cx="10438324" cy="714229"/>
      </dsp:txXfrm>
    </dsp:sp>
    <dsp:sp modelId="{D62989ED-96E4-4EF2-9CF1-510A5099D053}">
      <dsp:nvSpPr>
        <dsp:cNvPr id="0" name=""/>
        <dsp:cNvSpPr/>
      </dsp:nvSpPr>
      <dsp:spPr>
        <a:xfrm>
          <a:off x="0" y="823576"/>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s-ES" sz="2600" b="0" i="0" kern="1200" dirty="0"/>
            <a:t>Falta de desarrollo de un tejido o de un órgano. </a:t>
          </a:r>
          <a:endParaRPr lang="es-ES" sz="2600" kern="1200" dirty="0"/>
        </a:p>
      </dsp:txBody>
      <dsp:txXfrm>
        <a:off x="0" y="823576"/>
        <a:ext cx="10515600" cy="546480"/>
      </dsp:txXfrm>
    </dsp:sp>
    <dsp:sp modelId="{84EED13F-DD65-4F4A-BF7B-79FC2CE926F4}">
      <dsp:nvSpPr>
        <dsp:cNvPr id="0" name=""/>
        <dsp:cNvSpPr/>
      </dsp:nvSpPr>
      <dsp:spPr>
        <a:xfrm>
          <a:off x="0" y="1370056"/>
          <a:ext cx="10515600" cy="7915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s-ES" sz="3300" b="1" i="1" kern="1200" dirty="0">
              <a:effectLst>
                <a:outerShdw blurRad="38100" dist="38100" dir="2700000" algn="tl">
                  <a:srgbClr val="000000">
                    <a:alpha val="43137"/>
                  </a:srgbClr>
                </a:outerShdw>
              </a:effectLst>
            </a:rPr>
            <a:t>Malformación</a:t>
          </a:r>
        </a:p>
      </dsp:txBody>
      <dsp:txXfrm>
        <a:off x="38638" y="1408694"/>
        <a:ext cx="10438324" cy="714229"/>
      </dsp:txXfrm>
    </dsp:sp>
    <dsp:sp modelId="{73556C9C-F9AB-45F3-A45B-95A7CD5D1B60}">
      <dsp:nvSpPr>
        <dsp:cNvPr id="0" name=""/>
        <dsp:cNvSpPr/>
      </dsp:nvSpPr>
      <dsp:spPr>
        <a:xfrm>
          <a:off x="0" y="2161561"/>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s-ES" sz="2600" kern="1200" dirty="0"/>
            <a:t>Es el producto de la mutación genética localizada en algún cromosoma y que ocasiona defectos en el cuerpo.</a:t>
          </a:r>
        </a:p>
      </dsp:txBody>
      <dsp:txXfrm>
        <a:off x="0" y="2161561"/>
        <a:ext cx="10515600" cy="819720"/>
      </dsp:txXfrm>
    </dsp:sp>
    <dsp:sp modelId="{901AAB6E-CD5B-4932-B2A9-B04D91F9E849}">
      <dsp:nvSpPr>
        <dsp:cNvPr id="0" name=""/>
        <dsp:cNvSpPr/>
      </dsp:nvSpPr>
      <dsp:spPr>
        <a:xfrm>
          <a:off x="0" y="2981281"/>
          <a:ext cx="10515600" cy="79150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s-ES" sz="3300" b="1" i="1" kern="1200" dirty="0">
              <a:effectLst>
                <a:outerShdw blurRad="38100" dist="38100" dir="2700000" algn="tl">
                  <a:srgbClr val="000000">
                    <a:alpha val="43137"/>
                  </a:srgbClr>
                </a:outerShdw>
              </a:effectLst>
            </a:rPr>
            <a:t>Deformación</a:t>
          </a:r>
        </a:p>
      </dsp:txBody>
      <dsp:txXfrm>
        <a:off x="38638" y="3019919"/>
        <a:ext cx="10438324" cy="714229"/>
      </dsp:txXfrm>
    </dsp:sp>
    <dsp:sp modelId="{8FAC7AD0-B1A5-4F9C-9353-A25670317F43}">
      <dsp:nvSpPr>
        <dsp:cNvPr id="0" name=""/>
        <dsp:cNvSpPr/>
      </dsp:nvSpPr>
      <dsp:spPr>
        <a:xfrm>
          <a:off x="0" y="3772786"/>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s-ES" sz="2600" kern="1200" dirty="0"/>
            <a:t>Es el procesos de adaptación de un tejido a fuerzas que actúan sobre él.</a:t>
          </a:r>
        </a:p>
      </dsp:txBody>
      <dsp:txXfrm>
        <a:off x="0" y="3772786"/>
        <a:ext cx="10515600" cy="5464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907E7-DD3B-4A30-A676-647256B33768}">
      <dsp:nvSpPr>
        <dsp:cNvPr id="0" name=""/>
        <dsp:cNvSpPr/>
      </dsp:nvSpPr>
      <dsp:spPr>
        <a:xfrm>
          <a:off x="45" y="0"/>
          <a:ext cx="9018062" cy="856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a:lnSpc>
              <a:spcPct val="90000"/>
            </a:lnSpc>
            <a:spcBef>
              <a:spcPct val="0"/>
            </a:spcBef>
            <a:spcAft>
              <a:spcPct val="35000"/>
            </a:spcAft>
          </a:pPr>
          <a:r>
            <a:rPr lang="es-ES" sz="1900" kern="1200" dirty="0">
              <a:solidFill>
                <a:schemeClr val="tx2">
                  <a:lumMod val="10000"/>
                </a:schemeClr>
              </a:solidFill>
              <a:latin typeface="+mn-lt"/>
            </a:rPr>
            <a:t>Herencia monogenética con los siguientes patrones de transmisión: Autosómica dominante, Autosómica recesiva, Recesiva ligada a X, Dominante ligada a X y </a:t>
          </a:r>
          <a:r>
            <a:rPr lang="es-ES" sz="1900" kern="1200" dirty="0" err="1">
              <a:solidFill>
                <a:schemeClr val="tx2">
                  <a:lumMod val="10000"/>
                </a:schemeClr>
              </a:solidFill>
              <a:latin typeface="+mn-lt"/>
            </a:rPr>
            <a:t>Y</a:t>
          </a:r>
          <a:r>
            <a:rPr lang="es-ES" sz="1900" kern="1200" dirty="0">
              <a:solidFill>
                <a:schemeClr val="tx2">
                  <a:lumMod val="10000"/>
                </a:schemeClr>
              </a:solidFill>
              <a:latin typeface="+mn-lt"/>
            </a:rPr>
            <a:t>.</a:t>
          </a:r>
        </a:p>
      </dsp:txBody>
      <dsp:txXfrm>
        <a:off x="25120" y="25075"/>
        <a:ext cx="8098647" cy="805976"/>
      </dsp:txXfrm>
    </dsp:sp>
    <dsp:sp modelId="{FC4CDFF1-AC87-4A7B-A04F-95E543ACC97F}">
      <dsp:nvSpPr>
        <dsp:cNvPr id="0" name=""/>
        <dsp:cNvSpPr/>
      </dsp:nvSpPr>
      <dsp:spPr>
        <a:xfrm>
          <a:off x="2542544" y="998814"/>
          <a:ext cx="7064534" cy="856126"/>
        </a:xfrm>
        <a:prstGeom prst="roundRect">
          <a:avLst>
            <a:gd name="adj" fmla="val 1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a:lnSpc>
              <a:spcPct val="90000"/>
            </a:lnSpc>
            <a:spcBef>
              <a:spcPct val="0"/>
            </a:spcBef>
            <a:spcAft>
              <a:spcPct val="35000"/>
            </a:spcAft>
          </a:pPr>
          <a:r>
            <a:rPr lang="es-ES" sz="1900" kern="1200" dirty="0">
              <a:solidFill>
                <a:schemeClr val="tx2">
                  <a:lumMod val="10000"/>
                </a:schemeClr>
              </a:solidFill>
              <a:latin typeface="+mn-lt"/>
            </a:rPr>
            <a:t>Herencia poligénica o multifactorial </a:t>
          </a:r>
          <a:endParaRPr lang="es-ES" sz="1900" kern="1200" dirty="0"/>
        </a:p>
      </dsp:txBody>
      <dsp:txXfrm>
        <a:off x="2567619" y="1023889"/>
        <a:ext cx="5957309" cy="805976"/>
      </dsp:txXfrm>
    </dsp:sp>
    <dsp:sp modelId="{E4C2FC69-1CC9-4547-8C37-83C908B80233}">
      <dsp:nvSpPr>
        <dsp:cNvPr id="0" name=""/>
        <dsp:cNvSpPr/>
      </dsp:nvSpPr>
      <dsp:spPr>
        <a:xfrm>
          <a:off x="5830951" y="1997629"/>
          <a:ext cx="4539893" cy="856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a:lnSpc>
              <a:spcPct val="90000"/>
            </a:lnSpc>
            <a:spcBef>
              <a:spcPct val="0"/>
            </a:spcBef>
            <a:spcAft>
              <a:spcPct val="35000"/>
            </a:spcAft>
          </a:pPr>
          <a:r>
            <a:rPr lang="es-ES" sz="1900" kern="1200" dirty="0">
              <a:solidFill>
                <a:schemeClr val="tx2">
                  <a:lumMod val="10000"/>
                </a:schemeClr>
              </a:solidFill>
              <a:latin typeface="+mn-lt"/>
            </a:rPr>
            <a:t>Aberraciones cromosómicas.</a:t>
          </a:r>
          <a:endParaRPr lang="es-ES" sz="1900" kern="1200" dirty="0"/>
        </a:p>
      </dsp:txBody>
      <dsp:txXfrm>
        <a:off x="5856026" y="2022704"/>
        <a:ext cx="3810433" cy="805976"/>
      </dsp:txXfrm>
    </dsp:sp>
    <dsp:sp modelId="{A867ADF3-660F-4708-85E5-ADC360CBB475}">
      <dsp:nvSpPr>
        <dsp:cNvPr id="0" name=""/>
        <dsp:cNvSpPr/>
      </dsp:nvSpPr>
      <dsp:spPr>
        <a:xfrm>
          <a:off x="9071658" y="420626"/>
          <a:ext cx="486655" cy="55648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s-ES" sz="2600" kern="1200"/>
        </a:p>
      </dsp:txBody>
      <dsp:txXfrm>
        <a:off x="9181155" y="420626"/>
        <a:ext cx="267661" cy="436035"/>
      </dsp:txXfrm>
    </dsp:sp>
    <dsp:sp modelId="{0AC5353F-122B-4AA3-82CD-A5EF4461977A}">
      <dsp:nvSpPr>
        <dsp:cNvPr id="0" name=""/>
        <dsp:cNvSpPr/>
      </dsp:nvSpPr>
      <dsp:spPr>
        <a:xfrm>
          <a:off x="9683693" y="1413733"/>
          <a:ext cx="440105" cy="55648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s-ES" sz="2700" kern="1200"/>
        </a:p>
      </dsp:txBody>
      <dsp:txXfrm>
        <a:off x="9782717" y="1413733"/>
        <a:ext cx="242057" cy="4475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3494C-8296-4C57-812D-E1F4F0B3CEDB}">
      <dsp:nvSpPr>
        <dsp:cNvPr id="0" name=""/>
        <dsp:cNvSpPr/>
      </dsp:nvSpPr>
      <dsp:spPr>
        <a:xfrm>
          <a:off x="604412" y="0"/>
          <a:ext cx="6196380" cy="23124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s-ES" sz="2000" b="1" i="1" kern="1200" dirty="0">
              <a:solidFill>
                <a:schemeClr val="tx1"/>
              </a:solidFill>
              <a:latin typeface="Arial"/>
              <a:ea typeface="Arial"/>
              <a:cs typeface="Arial"/>
              <a:sym typeface="Arial"/>
            </a:rPr>
            <a:t>Durante la 4ª se forman los arcos branquiales compuestos por mesénquima, Internamente ectodermo y externamente endodermo.</a:t>
          </a:r>
          <a:endParaRPr lang="es-ES" sz="2000" b="1" i="1" kern="1200" dirty="0">
            <a:solidFill>
              <a:schemeClr val="tx1"/>
            </a:solidFill>
          </a:endParaRPr>
        </a:p>
      </dsp:txBody>
      <dsp:txXfrm>
        <a:off x="672141" y="67729"/>
        <a:ext cx="4174334" cy="2176988"/>
      </dsp:txXfrm>
    </dsp:sp>
    <dsp:sp modelId="{2D05CE4A-0B4B-4A5A-B98A-516567616404}">
      <dsp:nvSpPr>
        <dsp:cNvPr id="0" name=""/>
        <dsp:cNvSpPr/>
      </dsp:nvSpPr>
      <dsp:spPr>
        <a:xfrm>
          <a:off x="1306801" y="2826323"/>
          <a:ext cx="7405206" cy="2312446"/>
        </a:xfrm>
        <a:prstGeom prst="roundRect">
          <a:avLst>
            <a:gd name="adj" fmla="val 10000"/>
          </a:avLst>
        </a:prstGeom>
        <a:solidFill>
          <a:schemeClr val="accent4">
            <a:hueOff val="10395693"/>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buNone/>
          </a:pPr>
          <a:r>
            <a:rPr lang="es-ES" sz="2000" b="1" i="1" kern="1200" dirty="0">
              <a:solidFill>
                <a:schemeClr val="tx1"/>
              </a:solidFill>
              <a:latin typeface="Arial" panose="020B0604020202020204" pitchFamily="34" charset="0"/>
              <a:cs typeface="Arial" panose="020B0604020202020204" pitchFamily="34" charset="0"/>
            </a:rPr>
            <a:t>El paladar primario se forma entre la 5ta y 6ta semana. </a:t>
          </a:r>
          <a:r>
            <a:rPr lang="es-ES" sz="2000" b="1" i="1" kern="1200" dirty="0">
              <a:solidFill>
                <a:schemeClr val="tx1"/>
              </a:solidFill>
              <a:latin typeface="Arial"/>
              <a:ea typeface="Arial"/>
              <a:cs typeface="Arial"/>
              <a:sym typeface="Arial"/>
            </a:rPr>
            <a:t>A los 37 días es posible observar cinco procesos: uno </a:t>
          </a:r>
          <a:r>
            <a:rPr lang="es-ES" sz="2000" b="1" i="1" kern="1200" dirty="0" err="1">
              <a:solidFill>
                <a:schemeClr val="tx1"/>
              </a:solidFill>
              <a:latin typeface="Arial"/>
              <a:ea typeface="Arial"/>
              <a:cs typeface="Arial"/>
              <a:sym typeface="Arial"/>
            </a:rPr>
            <a:t>frontonasal</a:t>
          </a:r>
          <a:r>
            <a:rPr lang="es-ES" sz="2000" b="1" i="1" kern="1200" dirty="0">
              <a:solidFill>
                <a:schemeClr val="tx1"/>
              </a:solidFill>
              <a:latin typeface="Arial"/>
              <a:ea typeface="Arial"/>
              <a:cs typeface="Arial"/>
              <a:sym typeface="Arial"/>
            </a:rPr>
            <a:t>, dos maxilares y dos mandibulares que darán origen a la cara (paladar primario).</a:t>
          </a:r>
          <a:r>
            <a:rPr lang="es-ES" sz="2000" b="1" i="1" kern="1200" dirty="0">
              <a:solidFill>
                <a:schemeClr val="tx1"/>
              </a:solidFill>
              <a:latin typeface="Arial" panose="020B0604020202020204" pitchFamily="34" charset="0"/>
              <a:cs typeface="Arial" panose="020B0604020202020204" pitchFamily="34" charset="0"/>
            </a:rPr>
            <a:t> (Fig. 1)</a:t>
          </a:r>
        </a:p>
      </dsp:txBody>
      <dsp:txXfrm>
        <a:off x="1374530" y="2894052"/>
        <a:ext cx="4459857" cy="2176988"/>
      </dsp:txXfrm>
    </dsp:sp>
    <dsp:sp modelId="{2D1216CE-F16F-4FFA-8DFF-C7C4F04CFD3F}">
      <dsp:nvSpPr>
        <dsp:cNvPr id="0" name=""/>
        <dsp:cNvSpPr/>
      </dsp:nvSpPr>
      <dsp:spPr>
        <a:xfrm>
          <a:off x="6214939" y="1884321"/>
          <a:ext cx="1503090" cy="1503090"/>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s-ES" sz="3600" kern="1200"/>
        </a:p>
      </dsp:txBody>
      <dsp:txXfrm>
        <a:off x="6553134" y="1884321"/>
        <a:ext cx="826700" cy="11310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0C213-7E41-4B57-BD50-CAB606EBE62B}">
      <dsp:nvSpPr>
        <dsp:cNvPr id="0" name=""/>
        <dsp:cNvSpPr/>
      </dsp:nvSpPr>
      <dsp:spPr>
        <a:xfrm>
          <a:off x="0" y="135749"/>
          <a:ext cx="8186536" cy="23868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just" defTabSz="755650" rtl="0">
            <a:lnSpc>
              <a:spcPct val="90000"/>
            </a:lnSpc>
            <a:spcBef>
              <a:spcPct val="0"/>
            </a:spcBef>
            <a:spcAft>
              <a:spcPct val="35000"/>
            </a:spcAft>
          </a:pPr>
          <a:r>
            <a:rPr lang="es-ES" sz="1700" b="0" i="0" kern="1200" dirty="0"/>
            <a:t>Desafortunadamente, en el niño fisurado la succión está alterada por las condiciones bucales inherentes a la fisura, a lo que se añade la desorientación de la madre para alimentar al niño. La falta de integridad anatómica y la comunicación entre la cavidad bucal y nasal hacen que la regurgitación de leche hacia la cavidad nasal y un aumento de la deglución de aire en el trascurso de su alimentación originen frecuentes vómitos o atragantamientos. A pesar de estos inconvenientes la alimentación materna ofrece al niño fisurado la mejor forma de estimular el desarrollo de la musculatura orbicular, precediendo a la queiloplastia y mejorando el pronóstico quirúrgico. </a:t>
          </a:r>
          <a:endParaRPr lang="es-ES" sz="1700" kern="1200" dirty="0"/>
        </a:p>
      </dsp:txBody>
      <dsp:txXfrm>
        <a:off x="116514" y="252263"/>
        <a:ext cx="7953508" cy="215377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32B78-9322-4977-A8CB-5B8CA6982339}" type="datetimeFigureOut">
              <a:rPr lang="es-ES" smtClean="0"/>
              <a:pPr/>
              <a:t>24/08/2017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B1B6D5-0892-45D4-B841-EE7246A7920A}" type="slidenum">
              <a:rPr lang="es-ES" smtClean="0"/>
              <a:pPr/>
              <a:t>‹Nº›</a:t>
            </a:fld>
            <a:endParaRPr lang="es-ES"/>
          </a:p>
        </p:txBody>
      </p:sp>
    </p:spTree>
    <p:extLst>
      <p:ext uri="{BB962C8B-B14F-4D97-AF65-F5344CB8AC3E}">
        <p14:creationId xmlns:p14="http://schemas.microsoft.com/office/powerpoint/2010/main" val="884517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4503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BB1B6D5-0892-45D4-B841-EE7246A7920A}" type="slidenum">
              <a:rPr lang="es-ES" smtClean="0"/>
              <a:pPr/>
              <a:t>36</a:t>
            </a:fld>
            <a:endParaRPr lang="es-ES"/>
          </a:p>
        </p:txBody>
      </p:sp>
    </p:spTree>
    <p:extLst>
      <p:ext uri="{BB962C8B-B14F-4D97-AF65-F5344CB8AC3E}">
        <p14:creationId xmlns:p14="http://schemas.microsoft.com/office/powerpoint/2010/main" val="4195392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6A80B8A4-506E-4DCA-8AD9-B31F3A3E275D}" type="datetimeFigureOut">
              <a:rPr lang="es-ES" smtClean="0"/>
              <a:pPr/>
              <a:t>24/08/2017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456539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A80B8A4-506E-4DCA-8AD9-B31F3A3E275D}" type="datetimeFigureOut">
              <a:rPr lang="es-ES" smtClean="0"/>
              <a:pPr/>
              <a:t>24/08/2017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921848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A80B8A4-506E-4DCA-8AD9-B31F3A3E275D}" type="datetimeFigureOut">
              <a:rPr lang="es-ES" smtClean="0"/>
              <a:pPr/>
              <a:t>24/08/2017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704440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0"/>
            <a:ext cx="12192000" cy="4572000"/>
          </a:xfrm>
          <a:prstGeom prst="rect">
            <a:avLst/>
          </a:prstGeom>
          <a:solidFill>
            <a:schemeClr val="lt1"/>
          </a:solidFill>
          <a:ln>
            <a:noFill/>
          </a:ln>
        </p:spPr>
        <p:txBody>
          <a:bodyPr lIns="121900" tIns="121900" rIns="121900" bIns="121900" anchor="ctr" anchorCtr="0">
            <a:noAutofit/>
          </a:bodyPr>
          <a:lstStyle/>
          <a:p>
            <a:endParaRPr sz="1867" kern="0">
              <a:solidFill>
                <a:srgbClr val="000000"/>
              </a:solidFill>
              <a:cs typeface="Arial"/>
              <a:sym typeface="Arial"/>
            </a:endParaRPr>
          </a:p>
        </p:txBody>
      </p:sp>
      <p:sp>
        <p:nvSpPr>
          <p:cNvPr id="11" name="Shape 11"/>
          <p:cNvSpPr txBox="1">
            <a:spLocks noGrp="1"/>
          </p:cNvSpPr>
          <p:nvPr>
            <p:ph type="ctrTitle"/>
          </p:nvPr>
        </p:nvSpPr>
        <p:spPr>
          <a:xfrm>
            <a:off x="415600" y="522867"/>
            <a:ext cx="11360800" cy="3587200"/>
          </a:xfrm>
          <a:prstGeom prst="rect">
            <a:avLst/>
          </a:prstGeom>
        </p:spPr>
        <p:txBody>
          <a:bodyPr lIns="91425" tIns="91425" rIns="91425" bIns="91425" anchor="ctr" anchorCtr="0"/>
          <a:lstStyle>
            <a:lvl1pPr lvl="0" algn="ctr">
              <a:spcBef>
                <a:spcPts val="0"/>
              </a:spcBef>
              <a:buSzPct val="100000"/>
              <a:defRPr sz="10666"/>
            </a:lvl1pPr>
            <a:lvl2pPr lvl="1" algn="ctr">
              <a:spcBef>
                <a:spcPts val="0"/>
              </a:spcBef>
              <a:buSzPct val="100000"/>
              <a:defRPr sz="10666"/>
            </a:lvl2pPr>
            <a:lvl3pPr lvl="2" algn="ctr">
              <a:spcBef>
                <a:spcPts val="0"/>
              </a:spcBef>
              <a:buSzPct val="100000"/>
              <a:defRPr sz="10666"/>
            </a:lvl3pPr>
            <a:lvl4pPr lvl="3" algn="ctr">
              <a:spcBef>
                <a:spcPts val="0"/>
              </a:spcBef>
              <a:buSzPct val="100000"/>
              <a:defRPr sz="10666"/>
            </a:lvl4pPr>
            <a:lvl5pPr lvl="4" algn="ctr">
              <a:spcBef>
                <a:spcPts val="0"/>
              </a:spcBef>
              <a:buSzPct val="100000"/>
              <a:defRPr sz="10666"/>
            </a:lvl5pPr>
            <a:lvl6pPr lvl="5" algn="ctr">
              <a:spcBef>
                <a:spcPts val="0"/>
              </a:spcBef>
              <a:buSzPct val="100000"/>
              <a:defRPr sz="10666"/>
            </a:lvl6pPr>
            <a:lvl7pPr lvl="6" algn="ctr">
              <a:spcBef>
                <a:spcPts val="0"/>
              </a:spcBef>
              <a:buSzPct val="100000"/>
              <a:defRPr sz="10666"/>
            </a:lvl7pPr>
            <a:lvl8pPr lvl="7" algn="ctr">
              <a:spcBef>
                <a:spcPts val="0"/>
              </a:spcBef>
              <a:buSzPct val="100000"/>
              <a:defRPr sz="10666"/>
            </a:lvl8pPr>
            <a:lvl9pPr lvl="8" algn="ctr">
              <a:spcBef>
                <a:spcPts val="0"/>
              </a:spcBef>
              <a:buSzPct val="100000"/>
              <a:defRPr sz="10666"/>
            </a:lvl9pPr>
          </a:lstStyle>
          <a:p>
            <a:endParaRPr/>
          </a:p>
        </p:txBody>
      </p:sp>
      <p:sp>
        <p:nvSpPr>
          <p:cNvPr id="12" name="Shape 12"/>
          <p:cNvSpPr txBox="1">
            <a:spLocks noGrp="1"/>
          </p:cNvSpPr>
          <p:nvPr>
            <p:ph type="subTitle" idx="1"/>
          </p:nvPr>
        </p:nvSpPr>
        <p:spPr>
          <a:xfrm>
            <a:off x="415600" y="5187200"/>
            <a:ext cx="11360800" cy="941600"/>
          </a:xfrm>
          <a:prstGeom prst="rect">
            <a:avLst/>
          </a:prstGeom>
        </p:spPr>
        <p:txBody>
          <a:bodyPr lIns="91425" tIns="91425" rIns="91425" bIns="91425" anchor="ctr" anchorCtr="0"/>
          <a:lstStyle>
            <a:lvl1pPr lvl="0" algn="ctr">
              <a:lnSpc>
                <a:spcPct val="100000"/>
              </a:lnSpc>
              <a:spcBef>
                <a:spcPts val="0"/>
              </a:spcBef>
              <a:spcAft>
                <a:spcPts val="0"/>
              </a:spcAft>
              <a:buClr>
                <a:schemeClr val="accent1"/>
              </a:buClr>
              <a:buSzPct val="100000"/>
              <a:buNone/>
              <a:defRPr sz="2800" b="1">
                <a:solidFill>
                  <a:schemeClr val="accent1"/>
                </a:solidFill>
              </a:defRPr>
            </a:lvl1pPr>
            <a:lvl2pPr lvl="1" algn="ctr">
              <a:lnSpc>
                <a:spcPct val="100000"/>
              </a:lnSpc>
              <a:spcBef>
                <a:spcPts val="0"/>
              </a:spcBef>
              <a:spcAft>
                <a:spcPts val="0"/>
              </a:spcAft>
              <a:buClr>
                <a:schemeClr val="accent1"/>
              </a:buClr>
              <a:buSzPct val="100000"/>
              <a:buNone/>
              <a:defRPr sz="2800" b="1">
                <a:solidFill>
                  <a:schemeClr val="accent1"/>
                </a:solidFill>
              </a:defRPr>
            </a:lvl2pPr>
            <a:lvl3pPr lvl="2" algn="ctr">
              <a:lnSpc>
                <a:spcPct val="100000"/>
              </a:lnSpc>
              <a:spcBef>
                <a:spcPts val="0"/>
              </a:spcBef>
              <a:spcAft>
                <a:spcPts val="0"/>
              </a:spcAft>
              <a:buClr>
                <a:schemeClr val="accent1"/>
              </a:buClr>
              <a:buSzPct val="100000"/>
              <a:buNone/>
              <a:defRPr sz="2800" b="1">
                <a:solidFill>
                  <a:schemeClr val="accent1"/>
                </a:solidFill>
              </a:defRPr>
            </a:lvl3pPr>
            <a:lvl4pPr lvl="3" algn="ctr">
              <a:lnSpc>
                <a:spcPct val="100000"/>
              </a:lnSpc>
              <a:spcBef>
                <a:spcPts val="0"/>
              </a:spcBef>
              <a:spcAft>
                <a:spcPts val="0"/>
              </a:spcAft>
              <a:buClr>
                <a:schemeClr val="accent1"/>
              </a:buClr>
              <a:buSzPct val="100000"/>
              <a:buNone/>
              <a:defRPr sz="2800" b="1">
                <a:solidFill>
                  <a:schemeClr val="accent1"/>
                </a:solidFill>
              </a:defRPr>
            </a:lvl4pPr>
            <a:lvl5pPr lvl="4" algn="ctr">
              <a:lnSpc>
                <a:spcPct val="100000"/>
              </a:lnSpc>
              <a:spcBef>
                <a:spcPts val="0"/>
              </a:spcBef>
              <a:spcAft>
                <a:spcPts val="0"/>
              </a:spcAft>
              <a:buClr>
                <a:schemeClr val="accent1"/>
              </a:buClr>
              <a:buSzPct val="100000"/>
              <a:buNone/>
              <a:defRPr sz="2800" b="1">
                <a:solidFill>
                  <a:schemeClr val="accent1"/>
                </a:solidFill>
              </a:defRPr>
            </a:lvl5pPr>
            <a:lvl6pPr lvl="5" algn="ctr">
              <a:lnSpc>
                <a:spcPct val="100000"/>
              </a:lnSpc>
              <a:spcBef>
                <a:spcPts val="0"/>
              </a:spcBef>
              <a:spcAft>
                <a:spcPts val="0"/>
              </a:spcAft>
              <a:buClr>
                <a:schemeClr val="accent1"/>
              </a:buClr>
              <a:buSzPct val="100000"/>
              <a:buNone/>
              <a:defRPr sz="2800" b="1">
                <a:solidFill>
                  <a:schemeClr val="accent1"/>
                </a:solidFill>
              </a:defRPr>
            </a:lvl6pPr>
            <a:lvl7pPr lvl="6" algn="ctr">
              <a:lnSpc>
                <a:spcPct val="100000"/>
              </a:lnSpc>
              <a:spcBef>
                <a:spcPts val="0"/>
              </a:spcBef>
              <a:spcAft>
                <a:spcPts val="0"/>
              </a:spcAft>
              <a:buClr>
                <a:schemeClr val="accent1"/>
              </a:buClr>
              <a:buSzPct val="100000"/>
              <a:buNone/>
              <a:defRPr sz="2800" b="1">
                <a:solidFill>
                  <a:schemeClr val="accent1"/>
                </a:solidFill>
              </a:defRPr>
            </a:lvl7pPr>
            <a:lvl8pPr lvl="7" algn="ctr">
              <a:lnSpc>
                <a:spcPct val="100000"/>
              </a:lnSpc>
              <a:spcBef>
                <a:spcPts val="0"/>
              </a:spcBef>
              <a:spcAft>
                <a:spcPts val="0"/>
              </a:spcAft>
              <a:buClr>
                <a:schemeClr val="accent1"/>
              </a:buClr>
              <a:buSzPct val="100000"/>
              <a:buNone/>
              <a:defRPr sz="2800" b="1">
                <a:solidFill>
                  <a:schemeClr val="accent1"/>
                </a:solidFill>
              </a:defRPr>
            </a:lvl8pPr>
            <a:lvl9pPr lvl="8" algn="ctr">
              <a:lnSpc>
                <a:spcPct val="100000"/>
              </a:lnSpc>
              <a:spcBef>
                <a:spcPts val="0"/>
              </a:spcBef>
              <a:spcAft>
                <a:spcPts val="0"/>
              </a:spcAft>
              <a:buClr>
                <a:schemeClr val="accent1"/>
              </a:buClr>
              <a:buSzPct val="100000"/>
              <a:buNone/>
              <a:defRPr sz="2800" b="1">
                <a:solidFill>
                  <a:schemeClr val="accent1"/>
                </a:solidFill>
              </a:defRPr>
            </a:lvl9pPr>
          </a:lstStyle>
          <a:p>
            <a:endParaRPr/>
          </a:p>
        </p:txBody>
      </p:sp>
      <p:sp>
        <p:nvSpPr>
          <p:cNvPr id="13" name="Shape 13"/>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784022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737000" y="1070000"/>
            <a:ext cx="4718000" cy="4718000"/>
          </a:xfrm>
          <a:prstGeom prst="rect">
            <a:avLst/>
          </a:prstGeom>
          <a:solidFill>
            <a:srgbClr val="FFFFFF"/>
          </a:solidFill>
        </p:spPr>
        <p:txBody>
          <a:bodyPr lIns="91425" tIns="91425" rIns="91425" bIns="91425" anchor="ctr" anchorCtr="0"/>
          <a:lstStyle>
            <a:lvl1pPr lvl="0" algn="ctr">
              <a:spcBef>
                <a:spcPts val="0"/>
              </a:spcBef>
              <a:buSzPct val="100000"/>
              <a:defRPr sz="6400"/>
            </a:lvl1pPr>
            <a:lvl2pPr lvl="1" algn="ctr">
              <a:spcBef>
                <a:spcPts val="0"/>
              </a:spcBef>
              <a:buSzPct val="100000"/>
              <a:defRPr sz="6400"/>
            </a:lvl2pPr>
            <a:lvl3pPr lvl="2" algn="ctr">
              <a:spcBef>
                <a:spcPts val="0"/>
              </a:spcBef>
              <a:buSzPct val="100000"/>
              <a:defRPr sz="6400"/>
            </a:lvl3pPr>
            <a:lvl4pPr lvl="3" algn="ctr">
              <a:spcBef>
                <a:spcPts val="0"/>
              </a:spcBef>
              <a:buSzPct val="100000"/>
              <a:defRPr sz="6400"/>
            </a:lvl4pPr>
            <a:lvl5pPr lvl="4" algn="ctr">
              <a:spcBef>
                <a:spcPts val="0"/>
              </a:spcBef>
              <a:buSzPct val="100000"/>
              <a:defRPr sz="6400"/>
            </a:lvl5pPr>
            <a:lvl6pPr lvl="5" algn="ctr">
              <a:spcBef>
                <a:spcPts val="0"/>
              </a:spcBef>
              <a:buSzPct val="100000"/>
              <a:defRPr sz="6400"/>
            </a:lvl6pPr>
            <a:lvl7pPr lvl="6" algn="ctr">
              <a:spcBef>
                <a:spcPts val="0"/>
              </a:spcBef>
              <a:buSzPct val="100000"/>
              <a:defRPr sz="6400"/>
            </a:lvl7pPr>
            <a:lvl8pPr lvl="7" algn="ctr">
              <a:spcBef>
                <a:spcPts val="0"/>
              </a:spcBef>
              <a:buSzPct val="100000"/>
              <a:defRPr sz="6400"/>
            </a:lvl8pPr>
            <a:lvl9pPr lvl="8" algn="ctr">
              <a:spcBef>
                <a:spcPts val="0"/>
              </a:spcBef>
              <a:buSzPct val="100000"/>
              <a:defRPr sz="6400"/>
            </a:lvl9pPr>
          </a:lstStyle>
          <a:p>
            <a:endParaRPr/>
          </a:p>
        </p:txBody>
      </p:sp>
      <p:sp>
        <p:nvSpPr>
          <p:cNvPr id="16" name="Shape 16"/>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982684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0" y="390467"/>
            <a:ext cx="11360800" cy="1068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15600" y="1638233"/>
            <a:ext cx="11360800" cy="445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1183030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15600" y="390467"/>
            <a:ext cx="11360800" cy="1068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415600" y="1638233"/>
            <a:ext cx="5333200" cy="4453600"/>
          </a:xfrm>
          <a:prstGeom prst="rect">
            <a:avLst/>
          </a:prstGeom>
        </p:spPr>
        <p:txBody>
          <a:bodyPr lIns="91425" tIns="91425" rIns="91425" bIns="91425" anchor="t" anchorCtr="0"/>
          <a:lstStyle>
            <a:lvl1pPr lvl="0">
              <a:spcBef>
                <a:spcPts val="0"/>
              </a:spcBef>
              <a:buSzPct val="100000"/>
              <a:defRPr sz="1867"/>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4" name="Shape 24"/>
          <p:cNvSpPr txBox="1">
            <a:spLocks noGrp="1"/>
          </p:cNvSpPr>
          <p:nvPr>
            <p:ph type="body" idx="2"/>
          </p:nvPr>
        </p:nvSpPr>
        <p:spPr>
          <a:xfrm>
            <a:off x="6443200" y="1638233"/>
            <a:ext cx="5333200" cy="4453600"/>
          </a:xfrm>
          <a:prstGeom prst="rect">
            <a:avLst/>
          </a:prstGeom>
        </p:spPr>
        <p:txBody>
          <a:bodyPr lIns="91425" tIns="91425" rIns="91425" bIns="91425" anchor="t" anchorCtr="0"/>
          <a:lstStyle>
            <a:lvl1pPr lvl="0">
              <a:spcBef>
                <a:spcPts val="0"/>
              </a:spcBef>
              <a:buSzPct val="100000"/>
              <a:defRPr sz="1867"/>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5" name="Shape 2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1369171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406400" y="412467"/>
            <a:ext cx="11383600" cy="997600"/>
          </a:xfrm>
          <a:prstGeom prst="rect">
            <a:avLst/>
          </a:prstGeom>
        </p:spPr>
        <p:txBody>
          <a:bodyPr lIns="91425" tIns="91425" rIns="91425" bIns="91425" anchor="t" anchorCtr="0"/>
          <a:lstStyle>
            <a:lvl1pPr lvl="0">
              <a:spcBef>
                <a:spcPts val="0"/>
              </a:spcBef>
              <a:buSzPct val="100000"/>
              <a:defRPr sz="5333"/>
            </a:lvl1pPr>
            <a:lvl2pPr lvl="1">
              <a:spcBef>
                <a:spcPts val="0"/>
              </a:spcBef>
              <a:buSzPct val="100000"/>
              <a:defRPr sz="5333"/>
            </a:lvl2pPr>
            <a:lvl3pPr lvl="2">
              <a:spcBef>
                <a:spcPts val="0"/>
              </a:spcBef>
              <a:buSzPct val="100000"/>
              <a:defRPr sz="5333"/>
            </a:lvl3pPr>
            <a:lvl4pPr lvl="3">
              <a:spcBef>
                <a:spcPts val="0"/>
              </a:spcBef>
              <a:buSzPct val="100000"/>
              <a:defRPr sz="5333"/>
            </a:lvl4pPr>
            <a:lvl5pPr lvl="4">
              <a:spcBef>
                <a:spcPts val="0"/>
              </a:spcBef>
              <a:buSzPct val="100000"/>
              <a:defRPr sz="5333"/>
            </a:lvl5pPr>
            <a:lvl6pPr lvl="5">
              <a:spcBef>
                <a:spcPts val="0"/>
              </a:spcBef>
              <a:buSzPct val="100000"/>
              <a:defRPr sz="5333"/>
            </a:lvl6pPr>
            <a:lvl7pPr lvl="6">
              <a:spcBef>
                <a:spcPts val="0"/>
              </a:spcBef>
              <a:buSzPct val="100000"/>
              <a:defRPr sz="5333"/>
            </a:lvl7pPr>
            <a:lvl8pPr lvl="7">
              <a:spcBef>
                <a:spcPts val="0"/>
              </a:spcBef>
              <a:buSzPct val="100000"/>
              <a:defRPr sz="5333"/>
            </a:lvl8pPr>
            <a:lvl9pPr lvl="8">
              <a:spcBef>
                <a:spcPts val="0"/>
              </a:spcBef>
              <a:buSzPct val="100000"/>
              <a:defRPr sz="5333"/>
            </a:lvl9pPr>
          </a:lstStyle>
          <a:p>
            <a:endParaRPr/>
          </a:p>
        </p:txBody>
      </p:sp>
      <p:sp>
        <p:nvSpPr>
          <p:cNvPr id="28" name="Shape 28"/>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203668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15600" y="740800"/>
            <a:ext cx="3744000" cy="1007600"/>
          </a:xfrm>
          <a:prstGeom prst="rect">
            <a:avLst/>
          </a:prstGeom>
        </p:spPr>
        <p:txBody>
          <a:bodyPr lIns="91425" tIns="91425" rIns="91425" bIns="91425" anchor="b" anchorCtr="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a:endParaRPr/>
          </a:p>
        </p:txBody>
      </p:sp>
      <p:sp>
        <p:nvSpPr>
          <p:cNvPr id="31" name="Shape 31"/>
          <p:cNvSpPr txBox="1">
            <a:spLocks noGrp="1"/>
          </p:cNvSpPr>
          <p:nvPr>
            <p:ph type="body" idx="1"/>
          </p:nvPr>
        </p:nvSpPr>
        <p:spPr>
          <a:xfrm>
            <a:off x="415600" y="1852800"/>
            <a:ext cx="3744000" cy="4239200"/>
          </a:xfrm>
          <a:prstGeom prst="rect">
            <a:avLst/>
          </a:prstGeom>
        </p:spPr>
        <p:txBody>
          <a:bodyPr lIns="91425" tIns="91425" rIns="91425" bIns="91425" anchor="t" anchorCtr="0"/>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32" name="Shape 3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22580672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53667" y="701800"/>
            <a:ext cx="7491600" cy="5454400"/>
          </a:xfrm>
          <a:prstGeom prst="rect">
            <a:avLst/>
          </a:prstGeom>
        </p:spPr>
        <p:txBody>
          <a:bodyPr lIns="91425" tIns="91425" rIns="91425" bIns="91425" anchor="ctr" anchorCtr="0"/>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a:endParaRPr/>
          </a:p>
        </p:txBody>
      </p:sp>
      <p:sp>
        <p:nvSpPr>
          <p:cNvPr id="35" name="Shape 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solidFill>
                  <a:prstClr val="white"/>
                </a:solidFill>
              </a:rPr>
              <a:pPr/>
              <a:t>‹Nº›</a:t>
            </a:fld>
            <a:endParaRPr lang="es">
              <a:solidFill>
                <a:prstClr val="white"/>
              </a:solidFill>
            </a:endParaRPr>
          </a:p>
        </p:txBody>
      </p:sp>
    </p:spTree>
    <p:extLst>
      <p:ext uri="{BB962C8B-B14F-4D97-AF65-F5344CB8AC3E}">
        <p14:creationId xmlns:p14="http://schemas.microsoft.com/office/powerpoint/2010/main" val="1615574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6096000" y="-33"/>
            <a:ext cx="6096000" cy="6858000"/>
          </a:xfrm>
          <a:prstGeom prst="rect">
            <a:avLst/>
          </a:prstGeom>
          <a:solidFill>
            <a:schemeClr val="dk1"/>
          </a:solidFill>
          <a:ln>
            <a:noFill/>
          </a:ln>
        </p:spPr>
        <p:txBody>
          <a:bodyPr lIns="121900" tIns="121900" rIns="121900" bIns="121900" anchor="ctr" anchorCtr="0">
            <a:noAutofit/>
          </a:bodyPr>
          <a:lstStyle/>
          <a:p>
            <a:endParaRPr sz="1867" kern="0">
              <a:solidFill>
                <a:srgbClr val="000000"/>
              </a:solidFill>
              <a:cs typeface="Arial"/>
              <a:sym typeface="Arial"/>
            </a:endParaRPr>
          </a:p>
        </p:txBody>
      </p:sp>
      <p:cxnSp>
        <p:nvCxnSpPr>
          <p:cNvPr id="38" name="Shape 38"/>
          <p:cNvCxnSpPr/>
          <p:nvPr/>
        </p:nvCxnSpPr>
        <p:spPr>
          <a:xfrm>
            <a:off x="6706233" y="5994000"/>
            <a:ext cx="624400" cy="0"/>
          </a:xfrm>
          <a:prstGeom prst="straightConnector1">
            <a:avLst/>
          </a:prstGeom>
          <a:noFill/>
          <a:ln w="28575"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354000" y="1441867"/>
            <a:ext cx="5393600" cy="2280400"/>
          </a:xfrm>
          <a:prstGeom prst="rect">
            <a:avLst/>
          </a:prstGeom>
        </p:spPr>
        <p:txBody>
          <a:bodyPr lIns="91425" tIns="91425" rIns="91425" bIns="91425" anchor="b" anchorCtr="0"/>
          <a:lstStyle>
            <a:lvl1pPr lvl="0" algn="ctr">
              <a:spcBef>
                <a:spcPts val="0"/>
              </a:spcBef>
              <a:buSzPct val="100000"/>
              <a:defRPr sz="7200"/>
            </a:lvl1pPr>
            <a:lvl2pPr lvl="1" algn="ctr">
              <a:spcBef>
                <a:spcPts val="0"/>
              </a:spcBef>
              <a:buSzPct val="100000"/>
              <a:defRPr sz="7200"/>
            </a:lvl2pPr>
            <a:lvl3pPr lvl="2" algn="ctr">
              <a:spcBef>
                <a:spcPts val="0"/>
              </a:spcBef>
              <a:buSzPct val="100000"/>
              <a:defRPr sz="7200"/>
            </a:lvl3pPr>
            <a:lvl4pPr lvl="3" algn="ctr">
              <a:spcBef>
                <a:spcPts val="0"/>
              </a:spcBef>
              <a:buSzPct val="100000"/>
              <a:defRPr sz="7200"/>
            </a:lvl4pPr>
            <a:lvl5pPr lvl="4" algn="ctr">
              <a:spcBef>
                <a:spcPts val="0"/>
              </a:spcBef>
              <a:buSzPct val="100000"/>
              <a:defRPr sz="7200"/>
            </a:lvl5pPr>
            <a:lvl6pPr lvl="5" algn="ctr">
              <a:spcBef>
                <a:spcPts val="0"/>
              </a:spcBef>
              <a:buSzPct val="100000"/>
              <a:defRPr sz="7200"/>
            </a:lvl6pPr>
            <a:lvl7pPr lvl="6" algn="ctr">
              <a:spcBef>
                <a:spcPts val="0"/>
              </a:spcBef>
              <a:buSzPct val="100000"/>
              <a:defRPr sz="7200"/>
            </a:lvl7pPr>
            <a:lvl8pPr lvl="7" algn="ctr">
              <a:spcBef>
                <a:spcPts val="0"/>
              </a:spcBef>
              <a:buSzPct val="100000"/>
              <a:defRPr sz="7200"/>
            </a:lvl8pPr>
            <a:lvl9pPr lvl="8" algn="ctr">
              <a:spcBef>
                <a:spcPts val="0"/>
              </a:spcBef>
              <a:buSzPct val="100000"/>
              <a:defRPr sz="7200"/>
            </a:lvl9pPr>
          </a:lstStyle>
          <a:p>
            <a:endParaRPr/>
          </a:p>
        </p:txBody>
      </p:sp>
      <p:sp>
        <p:nvSpPr>
          <p:cNvPr id="40" name="Shape 40"/>
          <p:cNvSpPr txBox="1">
            <a:spLocks noGrp="1"/>
          </p:cNvSpPr>
          <p:nvPr>
            <p:ph type="subTitle" idx="1"/>
          </p:nvPr>
        </p:nvSpPr>
        <p:spPr>
          <a:xfrm>
            <a:off x="354000" y="3793629"/>
            <a:ext cx="5393600" cy="1794000"/>
          </a:xfrm>
          <a:prstGeom prst="rect">
            <a:avLst/>
          </a:prstGeom>
        </p:spPr>
        <p:txBody>
          <a:bodyPr lIns="91425" tIns="91425" rIns="91425" bIns="91425"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41" name="Shape 41"/>
          <p:cNvSpPr txBox="1">
            <a:spLocks noGrp="1"/>
          </p:cNvSpPr>
          <p:nvPr>
            <p:ph type="body" idx="2"/>
          </p:nvPr>
        </p:nvSpPr>
        <p:spPr>
          <a:xfrm>
            <a:off x="6586000" y="965600"/>
            <a:ext cx="5116000" cy="4926800"/>
          </a:xfrm>
          <a:prstGeom prst="rect">
            <a:avLst/>
          </a:prstGeom>
        </p:spPr>
        <p:txBody>
          <a:bodyPr lIns="91425" tIns="91425" rIns="91425" bIns="91425" anchor="ctr" anchorCtr="0"/>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a:endParaRPr/>
          </a:p>
        </p:txBody>
      </p:sp>
      <p:sp>
        <p:nvSpPr>
          <p:cNvPr id="42" name="Shape 4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282647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A80B8A4-506E-4DCA-8AD9-B31F3A3E275D}" type="datetimeFigureOut">
              <a:rPr lang="es-ES" smtClean="0"/>
              <a:pPr/>
              <a:t>24/08/2017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70839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426000" y="5640767"/>
            <a:ext cx="7998400" cy="798400"/>
          </a:xfrm>
          <a:prstGeom prst="rect">
            <a:avLst/>
          </a:prstGeom>
        </p:spPr>
        <p:txBody>
          <a:bodyPr lIns="91425" tIns="91425" rIns="91425" bIns="91425" anchor="ctr" anchorCtr="0"/>
          <a:lstStyle>
            <a:lvl1pPr lvl="0">
              <a:lnSpc>
                <a:spcPct val="100000"/>
              </a:lnSpc>
              <a:spcBef>
                <a:spcPts val="0"/>
              </a:spcBef>
              <a:spcAft>
                <a:spcPts val="0"/>
              </a:spcAft>
              <a:buClr>
                <a:schemeClr val="accent1"/>
              </a:buClr>
              <a:buSzPct val="100000"/>
              <a:buFont typeface="Amatic SC"/>
              <a:buNone/>
              <a:defRPr sz="3200" b="1">
                <a:solidFill>
                  <a:schemeClr val="accent1"/>
                </a:solidFill>
                <a:latin typeface="Amatic SC"/>
                <a:ea typeface="Amatic SC"/>
                <a:cs typeface="Amatic SC"/>
                <a:sym typeface="Amatic SC"/>
              </a:defRPr>
            </a:lvl1pPr>
          </a:lstStyle>
          <a:p>
            <a:endParaRPr/>
          </a:p>
        </p:txBody>
      </p:sp>
      <p:sp>
        <p:nvSpPr>
          <p:cNvPr id="45" name="Shape 4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01848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15600" y="1653700"/>
            <a:ext cx="11360800" cy="2642400"/>
          </a:xfrm>
          <a:prstGeom prst="rect">
            <a:avLst/>
          </a:prstGeom>
        </p:spPr>
        <p:txBody>
          <a:bodyPr lIns="91425" tIns="91425" rIns="91425" bIns="91425" anchor="b" anchorCtr="0"/>
          <a:lstStyle>
            <a:lvl1pPr lvl="0" algn="ctr">
              <a:spcBef>
                <a:spcPts val="0"/>
              </a:spcBef>
              <a:buClr>
                <a:schemeClr val="lt1"/>
              </a:buClr>
              <a:buSzPct val="100000"/>
              <a:defRPr sz="16000">
                <a:solidFill>
                  <a:schemeClr val="lt1"/>
                </a:solidFill>
              </a:defRPr>
            </a:lvl1pPr>
            <a:lvl2pPr lvl="1" algn="ctr">
              <a:spcBef>
                <a:spcPts val="0"/>
              </a:spcBef>
              <a:buClr>
                <a:schemeClr val="lt1"/>
              </a:buClr>
              <a:buSzPct val="100000"/>
              <a:defRPr sz="16000">
                <a:solidFill>
                  <a:schemeClr val="lt1"/>
                </a:solidFill>
              </a:defRPr>
            </a:lvl2pPr>
            <a:lvl3pPr lvl="2" algn="ctr">
              <a:spcBef>
                <a:spcPts val="0"/>
              </a:spcBef>
              <a:buClr>
                <a:schemeClr val="lt1"/>
              </a:buClr>
              <a:buSzPct val="100000"/>
              <a:defRPr sz="16000">
                <a:solidFill>
                  <a:schemeClr val="lt1"/>
                </a:solidFill>
              </a:defRPr>
            </a:lvl3pPr>
            <a:lvl4pPr lvl="3" algn="ctr">
              <a:spcBef>
                <a:spcPts val="0"/>
              </a:spcBef>
              <a:buClr>
                <a:schemeClr val="lt1"/>
              </a:buClr>
              <a:buSzPct val="100000"/>
              <a:defRPr sz="16000">
                <a:solidFill>
                  <a:schemeClr val="lt1"/>
                </a:solidFill>
              </a:defRPr>
            </a:lvl4pPr>
            <a:lvl5pPr lvl="4" algn="ctr">
              <a:spcBef>
                <a:spcPts val="0"/>
              </a:spcBef>
              <a:buClr>
                <a:schemeClr val="lt1"/>
              </a:buClr>
              <a:buSzPct val="100000"/>
              <a:defRPr sz="16000">
                <a:solidFill>
                  <a:schemeClr val="lt1"/>
                </a:solidFill>
              </a:defRPr>
            </a:lvl5pPr>
            <a:lvl6pPr lvl="5" algn="ctr">
              <a:spcBef>
                <a:spcPts val="0"/>
              </a:spcBef>
              <a:buClr>
                <a:schemeClr val="lt1"/>
              </a:buClr>
              <a:buSzPct val="100000"/>
              <a:defRPr sz="16000">
                <a:solidFill>
                  <a:schemeClr val="lt1"/>
                </a:solidFill>
              </a:defRPr>
            </a:lvl6pPr>
            <a:lvl7pPr lvl="6" algn="ctr">
              <a:spcBef>
                <a:spcPts val="0"/>
              </a:spcBef>
              <a:buClr>
                <a:schemeClr val="lt1"/>
              </a:buClr>
              <a:buSzPct val="100000"/>
              <a:defRPr sz="16000">
                <a:solidFill>
                  <a:schemeClr val="lt1"/>
                </a:solidFill>
              </a:defRPr>
            </a:lvl7pPr>
            <a:lvl8pPr lvl="7" algn="ctr">
              <a:spcBef>
                <a:spcPts val="0"/>
              </a:spcBef>
              <a:buClr>
                <a:schemeClr val="lt1"/>
              </a:buClr>
              <a:buSzPct val="100000"/>
              <a:defRPr sz="16000">
                <a:solidFill>
                  <a:schemeClr val="lt1"/>
                </a:solidFill>
              </a:defRPr>
            </a:lvl8pPr>
            <a:lvl9pPr lvl="8" algn="ctr">
              <a:spcBef>
                <a:spcPts val="0"/>
              </a:spcBef>
              <a:buClr>
                <a:schemeClr val="lt1"/>
              </a:buClr>
              <a:buSzPct val="100000"/>
              <a:defRPr sz="16000">
                <a:solidFill>
                  <a:schemeClr val="lt1"/>
                </a:solidFill>
              </a:defRPr>
            </a:lvl9pPr>
          </a:lstStyle>
          <a:p>
            <a:endParaRPr/>
          </a:p>
        </p:txBody>
      </p:sp>
      <p:sp>
        <p:nvSpPr>
          <p:cNvPr id="48" name="Shape 48"/>
          <p:cNvSpPr txBox="1">
            <a:spLocks noGrp="1"/>
          </p:cNvSpPr>
          <p:nvPr>
            <p:ph type="body" idx="1"/>
          </p:nvPr>
        </p:nvSpPr>
        <p:spPr>
          <a:xfrm>
            <a:off x="415600" y="4406167"/>
            <a:ext cx="11360800" cy="1734400"/>
          </a:xfrm>
          <a:prstGeom prst="rect">
            <a:avLst/>
          </a:prstGeom>
        </p:spPr>
        <p:txBody>
          <a:bodyPr lIns="91425" tIns="91425" rIns="91425" bIns="91425" anchor="t" anchorCtr="0"/>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a:endParaRPr/>
          </a:p>
        </p:txBody>
      </p:sp>
      <p:sp>
        <p:nvSpPr>
          <p:cNvPr id="49" name="Shape 4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084128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24272237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720851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91228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37175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5159570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38088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230147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74313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6A80B8A4-506E-4DCA-8AD9-B31F3A3E275D}" type="datetimeFigureOut">
              <a:rPr lang="es-ES" smtClean="0"/>
              <a:pPr/>
              <a:t>24/08/2017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722567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895289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609554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648281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709847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832461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821311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0987605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5860691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6704164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04325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6A80B8A4-506E-4DCA-8AD9-B31F3A3E275D}" type="datetimeFigureOut">
              <a:rPr lang="es-ES" smtClean="0"/>
              <a:pPr/>
              <a:t>24/08/2017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144883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226118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6509507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803594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3936912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069012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ClipArt">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304800" y="457200"/>
            <a:ext cx="10363200" cy="1143000"/>
          </a:xfrm>
        </p:spPr>
        <p:txBody>
          <a:bodyPr/>
          <a:lstStyle/>
          <a:p>
            <a:r>
              <a:rPr lang="es-ES"/>
              <a:t>Haga clic para modificar el estilo de título del patrón</a:t>
            </a:r>
            <a:endParaRPr lang="es-CO"/>
          </a:p>
        </p:txBody>
      </p:sp>
      <p:sp>
        <p:nvSpPr>
          <p:cNvPr id="3" name="2 Marcador de texto"/>
          <p:cNvSpPr>
            <a:spLocks noGrp="1"/>
          </p:cNvSpPr>
          <p:nvPr>
            <p:ph type="body" sz="half" idx="1"/>
          </p:nvPr>
        </p:nvSpPr>
        <p:spPr>
          <a:xfrm>
            <a:off x="914400" y="1981200"/>
            <a:ext cx="508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imágenes prediseñadas"/>
          <p:cNvSpPr>
            <a:spLocks noGrp="1"/>
          </p:cNvSpPr>
          <p:nvPr>
            <p:ph type="clipArt" sz="half" idx="2"/>
          </p:nvPr>
        </p:nvSpPr>
        <p:spPr>
          <a:xfrm>
            <a:off x="6197600" y="1981200"/>
            <a:ext cx="5080000" cy="4114800"/>
          </a:xfrm>
        </p:spPr>
        <p:txBody>
          <a:bodyPr/>
          <a:lstStyle/>
          <a:p>
            <a:pPr lvl="0"/>
            <a:endParaRPr lang="es-CO" noProof="0"/>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s-ES">
                <a:solidFill>
                  <a:prstClr val="black">
                    <a:tint val="75000"/>
                  </a:prstClr>
                </a:solidFill>
              </a:rPr>
              <a:t>Estéfani Nájera Medina</a:t>
            </a:r>
          </a:p>
        </p:txBody>
      </p:sp>
      <p:sp>
        <p:nvSpPr>
          <p:cNvPr id="7" name="Rectangle 6"/>
          <p:cNvSpPr>
            <a:spLocks noGrp="1" noChangeArrowheads="1"/>
          </p:cNvSpPr>
          <p:nvPr>
            <p:ph type="sldNum" sz="quarter" idx="12"/>
          </p:nvPr>
        </p:nvSpPr>
        <p:spPr>
          <a:ln/>
        </p:spPr>
        <p:txBody>
          <a:bodyPr/>
          <a:lstStyle>
            <a:lvl1pPr>
              <a:defRPr/>
            </a:lvl1pPr>
          </a:lstStyle>
          <a:p>
            <a:pPr>
              <a:defRPr/>
            </a:pPr>
            <a:fld id="{AB182D41-4D65-4934-BEF2-4E334C10ED60}"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159692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6A80B8A4-506E-4DCA-8AD9-B31F3A3E275D}" type="datetimeFigureOut">
              <a:rPr lang="es-ES" smtClean="0"/>
              <a:pPr/>
              <a:t>24/08/2017</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2122154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6A80B8A4-506E-4DCA-8AD9-B31F3A3E275D}" type="datetimeFigureOut">
              <a:rPr lang="es-ES" smtClean="0"/>
              <a:pPr/>
              <a:t>24/08/2017</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2559275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A80B8A4-506E-4DCA-8AD9-B31F3A3E275D}" type="datetimeFigureOut">
              <a:rPr lang="es-ES" smtClean="0"/>
              <a:pPr/>
              <a:t>24/08/2017</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4363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6A80B8A4-506E-4DCA-8AD9-B31F3A3E275D}" type="datetimeFigureOut">
              <a:rPr lang="es-ES" smtClean="0"/>
              <a:pPr/>
              <a:t>24/08/2017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708797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6A80B8A4-506E-4DCA-8AD9-B31F3A3E275D}" type="datetimeFigureOut">
              <a:rPr lang="es-ES" smtClean="0"/>
              <a:pPr/>
              <a:t>24/08/2017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70177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80B8A4-506E-4DCA-8AD9-B31F3A3E275D}" type="datetimeFigureOut">
              <a:rPr lang="es-ES" smtClean="0"/>
              <a:pPr/>
              <a:t>24/08/2017</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76B372-3578-4D42-9449-51B021DEA117}" type="slidenum">
              <a:rPr lang="es-ES" smtClean="0"/>
              <a:pPr/>
              <a:t>‹Nº›</a:t>
            </a:fld>
            <a:endParaRPr lang="es-ES"/>
          </a:p>
        </p:txBody>
      </p:sp>
    </p:spTree>
    <p:extLst>
      <p:ext uri="{BB962C8B-B14F-4D97-AF65-F5344CB8AC3E}">
        <p14:creationId xmlns:p14="http://schemas.microsoft.com/office/powerpoint/2010/main" val="2382170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390467"/>
            <a:ext cx="11360800" cy="1068000"/>
          </a:xfrm>
          <a:prstGeom prst="rect">
            <a:avLst/>
          </a:prstGeom>
          <a:noFill/>
          <a:ln>
            <a:noFill/>
          </a:ln>
        </p:spPr>
        <p:txBody>
          <a:bodyPr lIns="91425" tIns="91425" rIns="91425" bIns="91425" anchor="t" anchorCtr="0"/>
          <a:lstStyle>
            <a:lvl1pPr lvl="0">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9pPr>
          </a:lstStyle>
          <a:p>
            <a:endParaRPr/>
          </a:p>
        </p:txBody>
      </p:sp>
      <p:sp>
        <p:nvSpPr>
          <p:cNvPr id="7" name="Shape 7"/>
          <p:cNvSpPr txBox="1">
            <a:spLocks noGrp="1"/>
          </p:cNvSpPr>
          <p:nvPr>
            <p:ph type="body" idx="1"/>
          </p:nvPr>
        </p:nvSpPr>
        <p:spPr>
          <a:xfrm>
            <a:off x="415600" y="1638233"/>
            <a:ext cx="11360800" cy="44536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11296609" y="6217621"/>
            <a:ext cx="731600" cy="524800"/>
          </a:xfrm>
          <a:prstGeom prst="rect">
            <a:avLst/>
          </a:prstGeom>
          <a:noFill/>
          <a:ln>
            <a:noFill/>
          </a:ln>
        </p:spPr>
        <p:txBody>
          <a:bodyPr lIns="91425" tIns="91425" rIns="91425" bIns="91425" anchor="ctr" anchorCtr="0">
            <a:noAutofit/>
          </a:bodyPr>
          <a:lstStyle/>
          <a:p>
            <a:pPr algn="r"/>
            <a:fld id="{00000000-1234-1234-1234-123412341234}" type="slidenum">
              <a:rPr lang="es" sz="1333" kern="0">
                <a:solidFill>
                  <a:srgbClr val="FF388C"/>
                </a:solidFill>
                <a:latin typeface="Source Code Pro"/>
                <a:ea typeface="Source Code Pro"/>
                <a:cs typeface="Source Code Pro"/>
                <a:sym typeface="Source Code Pro"/>
              </a:rPr>
              <a:pPr algn="r"/>
              <a:t>‹Nº›</a:t>
            </a:fld>
            <a:endParaRPr lang="es" sz="1333" kern="0">
              <a:solidFill>
                <a:srgbClr val="FF388C"/>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421640427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504817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E1171-4E82-41D4-BC13-3147536ECADF}" type="datetimeFigureOut">
              <a:rPr lang="es-ES" smtClean="0">
                <a:solidFill>
                  <a:prstClr val="black">
                    <a:tint val="75000"/>
                  </a:prstClr>
                </a:solidFill>
              </a:rPr>
              <a:pPr/>
              <a:t>24/08/2017</a:t>
            </a:fld>
            <a:endParaRPr lang="es-ES">
              <a:solidFill>
                <a:prstClr val="black">
                  <a:tint val="75000"/>
                </a:prst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4888165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1.wdp"/><Relationship Id="rId2" Type="http://schemas.openxmlformats.org/officeDocument/2006/relationships/image" Target="../media/image41.jpeg"/><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4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47.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14.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14.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9.jpe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8.jpeg"/><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image" Target="../media/image11.jpeg"/><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image" Target="../media/image10.jpeg"/><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5.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50.png"/><Relationship Id="rId2" Type="http://schemas.openxmlformats.org/officeDocument/2006/relationships/diagramData" Target="../diagrams/data21.xml"/><Relationship Id="rId1" Type="http://schemas.openxmlformats.org/officeDocument/2006/relationships/slideLayout" Target="../slideLayouts/slideLayout5.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68017" y="1628967"/>
            <a:ext cx="9144000" cy="2387600"/>
          </a:xfrm>
        </p:spPr>
        <p:txBody>
          <a:bodyPr>
            <a:normAutofit fontScale="90000"/>
          </a:bodyPr>
          <a:lstStyle/>
          <a:p>
            <a:r>
              <a:rPr lang="es-MX" b="1" i="1" dirty="0">
                <a:effectLst>
                  <a:outerShdw blurRad="38100" dist="38100" dir="2700000" algn="tl">
                    <a:srgbClr val="000000">
                      <a:alpha val="43137"/>
                    </a:srgbClr>
                  </a:outerShdw>
                </a:effectLst>
              </a:rPr>
              <a:t>Cartilla de Objeto Virtual de Aprendizaje basado en consideraciones de Labio y Paladar Hendido.</a:t>
            </a:r>
            <a:r>
              <a:rPr lang="es-ES" b="1" i="1" dirty="0">
                <a:effectLst>
                  <a:outerShdw blurRad="38100" dist="38100" dir="2700000" algn="tl">
                    <a:srgbClr val="000000">
                      <a:alpha val="43137"/>
                    </a:srgbClr>
                  </a:outerShdw>
                </a:effectLst>
              </a:rPr>
              <a:t/>
            </a:r>
            <a:br>
              <a:rPr lang="es-ES" b="1" i="1" dirty="0">
                <a:effectLst>
                  <a:outerShdw blurRad="38100" dist="38100" dir="2700000" algn="tl">
                    <a:srgbClr val="000000">
                      <a:alpha val="43137"/>
                    </a:srgbClr>
                  </a:outerShdw>
                </a:effectLst>
              </a:rPr>
            </a:br>
            <a:endParaRPr lang="es-ES" b="1" i="1" dirty="0">
              <a:effectLst>
                <a:outerShdw blurRad="38100" dist="38100" dir="2700000" algn="tl">
                  <a:srgbClr val="000000">
                    <a:alpha val="43137"/>
                  </a:srgbClr>
                </a:outerShdw>
              </a:effectLst>
            </a:endParaRPr>
          </a:p>
        </p:txBody>
      </p:sp>
      <p:pic>
        <p:nvPicPr>
          <p:cNvPr id="3" name="Shape 58"/>
          <p:cNvPicPr preferRelativeResize="0"/>
          <p:nvPr/>
        </p:nvPicPr>
        <p:blipFill>
          <a:blip r:embed="rId2" cstate="print">
            <a:alphaModFix/>
          </a:blip>
          <a:stretch>
            <a:fillRect/>
          </a:stretch>
        </p:blipFill>
        <p:spPr>
          <a:xfrm>
            <a:off x="725067" y="5278299"/>
            <a:ext cx="1485900" cy="1485900"/>
          </a:xfrm>
          <a:prstGeom prst="rect">
            <a:avLst/>
          </a:prstGeom>
          <a:noFill/>
          <a:ln>
            <a:noFill/>
          </a:ln>
        </p:spPr>
      </p:pic>
      <p:pic>
        <p:nvPicPr>
          <p:cNvPr id="4" name="Shape 59"/>
          <p:cNvPicPr preferRelativeResize="0"/>
          <p:nvPr/>
        </p:nvPicPr>
        <p:blipFill>
          <a:blip r:embed="rId3" cstate="print">
            <a:alphaModFix/>
          </a:blip>
          <a:stretch>
            <a:fillRect/>
          </a:stretch>
        </p:blipFill>
        <p:spPr>
          <a:xfrm>
            <a:off x="9412839" y="5278299"/>
            <a:ext cx="1276350" cy="1352550"/>
          </a:xfrm>
          <a:prstGeom prst="rect">
            <a:avLst/>
          </a:prstGeom>
          <a:noFill/>
          <a:ln>
            <a:noFill/>
          </a:ln>
        </p:spPr>
      </p:pic>
      <p:sp>
        <p:nvSpPr>
          <p:cNvPr id="5" name="CuadroTexto 4"/>
          <p:cNvSpPr txBox="1"/>
          <p:nvPr/>
        </p:nvSpPr>
        <p:spPr>
          <a:xfrm>
            <a:off x="719041" y="3557386"/>
            <a:ext cx="6257730" cy="2246769"/>
          </a:xfrm>
          <a:prstGeom prst="rect">
            <a:avLst/>
          </a:prstGeom>
          <a:noFill/>
        </p:spPr>
        <p:txBody>
          <a:bodyPr wrap="square" rtlCol="0">
            <a:spAutoFit/>
          </a:bodyPr>
          <a:lstStyle/>
          <a:p>
            <a:r>
              <a:rPr lang="es-ES" sz="2800" b="1" i="1" dirty="0">
                <a:effectLst>
                  <a:outerShdw blurRad="38100" dist="38100" dir="2700000" algn="tl">
                    <a:srgbClr val="000000">
                      <a:alpha val="43137"/>
                    </a:srgbClr>
                  </a:outerShdw>
                </a:effectLst>
              </a:rPr>
              <a:t>Investigadores principales:</a:t>
            </a:r>
          </a:p>
          <a:p>
            <a:r>
              <a:rPr lang="es-ES" sz="2800" b="1" i="1" dirty="0">
                <a:effectLst>
                  <a:outerShdw blurRad="38100" dist="38100" dir="2700000" algn="tl">
                    <a:srgbClr val="000000">
                      <a:alpha val="43137"/>
                    </a:srgbClr>
                  </a:outerShdw>
                </a:effectLst>
              </a:rPr>
              <a:t>Stella Pupo Marrugo</a:t>
            </a:r>
          </a:p>
          <a:p>
            <a:r>
              <a:rPr lang="es-ES" sz="2800" b="1" i="1" dirty="0">
                <a:effectLst>
                  <a:outerShdw blurRad="38100" dist="38100" dir="2700000" algn="tl">
                    <a:srgbClr val="000000">
                      <a:alpha val="43137"/>
                    </a:srgbClr>
                  </a:outerShdw>
                </a:effectLst>
              </a:rPr>
              <a:t>Martha Carmona Lorduy</a:t>
            </a:r>
          </a:p>
          <a:p>
            <a:r>
              <a:rPr lang="es-ES" sz="2800" b="1" i="1" dirty="0">
                <a:effectLst>
                  <a:outerShdw blurRad="38100" dist="38100" dir="2700000" algn="tl">
                    <a:srgbClr val="000000">
                      <a:alpha val="43137"/>
                    </a:srgbClr>
                  </a:outerShdw>
                </a:effectLst>
              </a:rPr>
              <a:t>Eduardo Medina </a:t>
            </a:r>
          </a:p>
          <a:p>
            <a:endParaRPr lang="es-ES" sz="2800" b="1" i="1" dirty="0">
              <a:effectLst>
                <a:outerShdw blurRad="38100" dist="38100" dir="2700000" algn="tl">
                  <a:srgbClr val="000000">
                    <a:alpha val="43137"/>
                  </a:srgbClr>
                </a:outerShdw>
              </a:effectLst>
            </a:endParaRPr>
          </a:p>
        </p:txBody>
      </p:sp>
      <p:sp>
        <p:nvSpPr>
          <p:cNvPr id="6" name="CuadroTexto 5"/>
          <p:cNvSpPr txBox="1"/>
          <p:nvPr/>
        </p:nvSpPr>
        <p:spPr>
          <a:xfrm>
            <a:off x="7775260" y="3682981"/>
            <a:ext cx="3892998" cy="1661993"/>
          </a:xfrm>
          <a:prstGeom prst="rect">
            <a:avLst/>
          </a:prstGeom>
          <a:noFill/>
        </p:spPr>
        <p:txBody>
          <a:bodyPr wrap="square" rtlCol="0">
            <a:spAutoFit/>
          </a:bodyPr>
          <a:lstStyle/>
          <a:p>
            <a:r>
              <a:rPr lang="es-ES" sz="2800" b="1" i="1" dirty="0">
                <a:effectLst>
                  <a:outerShdw blurRad="38100" dist="38100" dir="2700000" algn="tl">
                    <a:srgbClr val="000000">
                      <a:alpha val="43137"/>
                    </a:srgbClr>
                  </a:outerShdw>
                </a:effectLst>
              </a:rPr>
              <a:t>Co- Investigadores:</a:t>
            </a:r>
          </a:p>
          <a:p>
            <a:r>
              <a:rPr lang="es-ES" sz="2800" b="1" i="1" dirty="0">
                <a:effectLst>
                  <a:outerShdw blurRad="38100" dist="38100" dir="2700000" algn="tl">
                    <a:srgbClr val="000000">
                      <a:alpha val="43137"/>
                    </a:srgbClr>
                  </a:outerShdw>
                </a:effectLst>
              </a:rPr>
              <a:t>Andrea Amin Puello</a:t>
            </a:r>
          </a:p>
          <a:p>
            <a:r>
              <a:rPr lang="es-ES" sz="2800" b="1" i="1" dirty="0">
                <a:effectLst>
                  <a:outerShdw blurRad="38100" dist="38100" dir="2700000" algn="tl">
                    <a:srgbClr val="000000">
                      <a:alpha val="43137"/>
                    </a:srgbClr>
                  </a:outerShdw>
                </a:effectLst>
              </a:rPr>
              <a:t>Luisa Serna Flórez</a:t>
            </a:r>
          </a:p>
          <a:p>
            <a:endParaRPr lang="es-ES" dirty="0"/>
          </a:p>
        </p:txBody>
      </p:sp>
    </p:spTree>
    <p:extLst>
      <p:ext uri="{BB962C8B-B14F-4D97-AF65-F5344CB8AC3E}">
        <p14:creationId xmlns:p14="http://schemas.microsoft.com/office/powerpoint/2010/main" val="2626671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www.gantz.cl/img/que_son_fisuras/f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604" t="4717" b="11109"/>
          <a:stretch/>
        </p:blipFill>
        <p:spPr bwMode="auto">
          <a:xfrm>
            <a:off x="8416848" y="3438660"/>
            <a:ext cx="1965506" cy="303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Resultado de imagen para labio y paladar hendido ortodoncia pdf"/>
          <p:cNvPicPr>
            <a:picLocks noChangeAspect="1" noChangeArrowheads="1"/>
          </p:cNvPicPr>
          <p:nvPr/>
        </p:nvPicPr>
        <p:blipFill rotWithShape="1">
          <a:blip r:embed="rId3">
            <a:extLst>
              <a:ext uri="{28A0092B-C50C-407E-A947-70E740481C1C}">
                <a14:useLocalDpi xmlns:a14="http://schemas.microsoft.com/office/drawing/2010/main" val="0"/>
              </a:ext>
            </a:extLst>
          </a:blip>
          <a:srcRect l="17481" t="11678" b="13809"/>
          <a:stretch/>
        </p:blipFill>
        <p:spPr bwMode="auto">
          <a:xfrm>
            <a:off x="8114951" y="1198556"/>
            <a:ext cx="2569299" cy="2072679"/>
          </a:xfrm>
          <a:prstGeom prst="rect">
            <a:avLst/>
          </a:prstGeom>
          <a:noFill/>
          <a:extLst>
            <a:ext uri="{909E8E84-426E-40DD-AFC4-6F175D3DCCD1}">
              <a14:hiddenFill xmlns:a14="http://schemas.microsoft.com/office/drawing/2010/main">
                <a:solidFill>
                  <a:srgbClr val="FFFFFF"/>
                </a:solidFill>
              </a14:hiddenFill>
            </a:ext>
          </a:extLst>
        </p:spPr>
      </p:pic>
      <p:sp>
        <p:nvSpPr>
          <p:cNvPr id="6" name="8 Rectángulo"/>
          <p:cNvSpPr/>
          <p:nvPr/>
        </p:nvSpPr>
        <p:spPr>
          <a:xfrm>
            <a:off x="383859" y="726192"/>
            <a:ext cx="5759364" cy="369332"/>
          </a:xfrm>
          <a:prstGeom prst="rect">
            <a:avLst/>
          </a:prstGeom>
        </p:spPr>
        <p:txBody>
          <a:bodyPr wrap="square">
            <a:spAutoFit/>
          </a:bodyPr>
          <a:lstStyle/>
          <a:p>
            <a:r>
              <a:rPr lang="es-ES" b="1" kern="0" dirty="0">
                <a:solidFill>
                  <a:srgbClr val="000000"/>
                </a:solidFill>
                <a:cs typeface="Arial"/>
                <a:sym typeface="Arial"/>
              </a:rPr>
              <a:t>- Fisura de labio unilateral, alvéolo y paladar total.</a:t>
            </a:r>
            <a:endParaRPr lang="es-MX" b="1" kern="0" dirty="0">
              <a:solidFill>
                <a:srgbClr val="000000"/>
              </a:solidFill>
              <a:cs typeface="Arial"/>
              <a:sym typeface="Arial"/>
            </a:endParaRPr>
          </a:p>
        </p:txBody>
      </p:sp>
      <p:sp>
        <p:nvSpPr>
          <p:cNvPr id="7"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358" y="1198556"/>
            <a:ext cx="5587199" cy="5587199"/>
          </a:xfrm>
          <a:prstGeom prst="rect">
            <a:avLst/>
          </a:prstGeom>
        </p:spPr>
      </p:pic>
      <p:sp>
        <p:nvSpPr>
          <p:cNvPr id="9" name="Cerrar llave 8"/>
          <p:cNvSpPr/>
          <p:nvPr/>
        </p:nvSpPr>
        <p:spPr>
          <a:xfrm>
            <a:off x="10200067" y="3563192"/>
            <a:ext cx="439585" cy="285485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0" name="CuadroTexto 9"/>
          <p:cNvSpPr txBox="1"/>
          <p:nvPr/>
        </p:nvSpPr>
        <p:spPr>
          <a:xfrm>
            <a:off x="10615020" y="4521259"/>
            <a:ext cx="1376625" cy="1107996"/>
          </a:xfrm>
          <a:prstGeom prst="rect">
            <a:avLst/>
          </a:prstGeom>
          <a:noFill/>
        </p:spPr>
        <p:txBody>
          <a:bodyPr wrap="square" rtlCol="0">
            <a:spAutoFit/>
          </a:bodyPr>
          <a:lstStyle/>
          <a:p>
            <a:r>
              <a:rPr lang="es-CO" sz="1100" dirty="0"/>
              <a:t>Involucra piso de fosa nasal, 3/3 del labio, alveolo, paladar duro y blando de forma unilateral.</a:t>
            </a:r>
          </a:p>
        </p:txBody>
      </p:sp>
    </p:spTree>
    <p:extLst>
      <p:ext uri="{BB962C8B-B14F-4D97-AF65-F5344CB8AC3E}">
        <p14:creationId xmlns:p14="http://schemas.microsoft.com/office/powerpoint/2010/main" val="621943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11" descr="http://www.gantz.cl/img/que_son_fisuras/f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319" t="5606" b="7781"/>
          <a:stretch/>
        </p:blipFill>
        <p:spPr bwMode="auto">
          <a:xfrm>
            <a:off x="8267083" y="3298573"/>
            <a:ext cx="2109926" cy="315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3 Rectángulo"/>
          <p:cNvSpPr/>
          <p:nvPr/>
        </p:nvSpPr>
        <p:spPr>
          <a:xfrm>
            <a:off x="-90747" y="-99175"/>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sp>
        <p:nvSpPr>
          <p:cNvPr id="5" name="4 Rectángulo"/>
          <p:cNvSpPr/>
          <p:nvPr/>
        </p:nvSpPr>
        <p:spPr>
          <a:xfrm>
            <a:off x="375683" y="603430"/>
            <a:ext cx="5728903" cy="369332"/>
          </a:xfrm>
          <a:prstGeom prst="rect">
            <a:avLst/>
          </a:prstGeom>
        </p:spPr>
        <p:txBody>
          <a:bodyPr wrap="square">
            <a:spAutoFit/>
          </a:bodyPr>
          <a:lstStyle/>
          <a:p>
            <a:r>
              <a:rPr lang="es-ES" b="1" kern="0" dirty="0">
                <a:solidFill>
                  <a:srgbClr val="000000"/>
                </a:solidFill>
                <a:cs typeface="Arial"/>
                <a:sym typeface="Arial"/>
              </a:rPr>
              <a:t>- Fisura de labio Bilateral, alveolo y paladar total.</a:t>
            </a:r>
            <a:endParaRPr lang="es-MX" b="1" kern="0" dirty="0">
              <a:solidFill>
                <a:srgbClr val="000000"/>
              </a:solidFill>
              <a:cs typeface="Arial"/>
              <a:sym typeface="Arial"/>
            </a:endParaRPr>
          </a:p>
        </p:txBody>
      </p:sp>
      <p:pic>
        <p:nvPicPr>
          <p:cNvPr id="19" name="Picture 4" descr="Resultado de imagen para labio y paladar hendido ortodoncia 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070" y="1184360"/>
            <a:ext cx="2503953" cy="189369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735" y="1184360"/>
            <a:ext cx="5571186" cy="5571186"/>
          </a:xfrm>
          <a:prstGeom prst="rect">
            <a:avLst/>
          </a:prstGeom>
        </p:spPr>
      </p:pic>
      <p:sp>
        <p:nvSpPr>
          <p:cNvPr id="7" name="Cerrar llave 6"/>
          <p:cNvSpPr/>
          <p:nvPr/>
        </p:nvSpPr>
        <p:spPr>
          <a:xfrm>
            <a:off x="10200067" y="3563192"/>
            <a:ext cx="439585" cy="285485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8" name="Cerrar llave 7"/>
          <p:cNvSpPr/>
          <p:nvPr/>
        </p:nvSpPr>
        <p:spPr>
          <a:xfrm rot="10800000">
            <a:off x="7991946" y="3563192"/>
            <a:ext cx="439585" cy="2854854"/>
          </a:xfrm>
          <a:prstGeom prst="rightBrace">
            <a:avLst>
              <a:gd name="adj1" fmla="val 8333"/>
              <a:gd name="adj2" fmla="val 49098"/>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2" name="CuadroTexto 11"/>
          <p:cNvSpPr txBox="1"/>
          <p:nvPr/>
        </p:nvSpPr>
        <p:spPr>
          <a:xfrm>
            <a:off x="10615020" y="4521259"/>
            <a:ext cx="1376625" cy="1107996"/>
          </a:xfrm>
          <a:prstGeom prst="rect">
            <a:avLst/>
          </a:prstGeom>
          <a:noFill/>
        </p:spPr>
        <p:txBody>
          <a:bodyPr wrap="square" rtlCol="0">
            <a:spAutoFit/>
          </a:bodyPr>
          <a:lstStyle/>
          <a:p>
            <a:r>
              <a:rPr lang="es-CO" sz="1100" dirty="0"/>
              <a:t>Involucra piso de fosa nasal, 3/3 del labio, alveolo, paladar duro y blando de forma </a:t>
            </a:r>
            <a:r>
              <a:rPr lang="es-CO" sz="1100" dirty="0" err="1"/>
              <a:t>billateral</a:t>
            </a:r>
            <a:r>
              <a:rPr lang="es-CO" sz="1100" dirty="0"/>
              <a:t>.</a:t>
            </a:r>
          </a:p>
        </p:txBody>
      </p:sp>
    </p:spTree>
    <p:extLst>
      <p:ext uri="{BB962C8B-B14F-4D97-AF65-F5344CB8AC3E}">
        <p14:creationId xmlns:p14="http://schemas.microsoft.com/office/powerpoint/2010/main" val="3353244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5" name="Picture 9" descr="http://www.gantz.cl/img/que_son_fisuras/f5.jpg"/>
          <p:cNvPicPr>
            <a:picLocks noChangeAspect="1" noChangeArrowheads="1"/>
          </p:cNvPicPr>
          <p:nvPr/>
        </p:nvPicPr>
        <p:blipFill>
          <a:blip r:embed="rId2" cstate="print">
            <a:extLst>
              <a:ext uri="{28A0092B-C50C-407E-A947-70E740481C1C}">
                <a14:useLocalDpi xmlns:a14="http://schemas.microsoft.com/office/drawing/2010/main" val="0"/>
              </a:ext>
            </a:extLst>
          </a:blip>
          <a:srcRect l="50600" t="3590"/>
          <a:stretch>
            <a:fillRect/>
          </a:stretch>
        </p:blipFill>
        <p:spPr bwMode="auto">
          <a:xfrm>
            <a:off x="8304908" y="3488552"/>
            <a:ext cx="2062078" cy="3004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 Rectángulo"/>
          <p:cNvSpPr/>
          <p:nvPr/>
        </p:nvSpPr>
        <p:spPr>
          <a:xfrm>
            <a:off x="386048" y="713969"/>
            <a:ext cx="3121367" cy="369332"/>
          </a:xfrm>
          <a:prstGeom prst="rect">
            <a:avLst/>
          </a:prstGeom>
        </p:spPr>
        <p:txBody>
          <a:bodyPr wrap="none">
            <a:spAutoFit/>
          </a:bodyPr>
          <a:lstStyle/>
          <a:p>
            <a:r>
              <a:rPr lang="es-ES" b="1" kern="0" dirty="0">
                <a:solidFill>
                  <a:srgbClr val="000000"/>
                </a:solidFill>
                <a:cs typeface="Arial"/>
                <a:sym typeface="Arial"/>
              </a:rPr>
              <a:t>- Fisura de paladar blando.</a:t>
            </a:r>
            <a:endParaRPr lang="es-MX" b="1" kern="0" dirty="0">
              <a:solidFill>
                <a:srgbClr val="000000"/>
              </a:solidFill>
              <a:cs typeface="Arial"/>
              <a:sym typeface="Arial"/>
            </a:endParaRPr>
          </a:p>
        </p:txBody>
      </p:sp>
      <p:pic>
        <p:nvPicPr>
          <p:cNvPr id="7" name="Picture 2" descr="Resultado de imagen para fisura de paladar blando en niñ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738" y="550915"/>
            <a:ext cx="2429870" cy="208490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776" y="1173454"/>
            <a:ext cx="5484923" cy="5484923"/>
          </a:xfrm>
          <a:prstGeom prst="rect">
            <a:avLst/>
          </a:prstGeom>
        </p:spPr>
      </p:pic>
      <p:sp>
        <p:nvSpPr>
          <p:cNvPr id="8" name="CuadroTexto 7"/>
          <p:cNvSpPr txBox="1"/>
          <p:nvPr/>
        </p:nvSpPr>
        <p:spPr>
          <a:xfrm>
            <a:off x="9969177" y="6061797"/>
            <a:ext cx="1220114" cy="430887"/>
          </a:xfrm>
          <a:prstGeom prst="rect">
            <a:avLst/>
          </a:prstGeom>
          <a:noFill/>
        </p:spPr>
        <p:txBody>
          <a:bodyPr wrap="square" rtlCol="0">
            <a:spAutoFit/>
          </a:bodyPr>
          <a:lstStyle/>
          <a:p>
            <a:pPr algn="just"/>
            <a:r>
              <a:rPr lang="es-CO" sz="1100" dirty="0">
                <a:latin typeface="+mj-lt"/>
              </a:rPr>
              <a:t>Involucra solo paladar blando.</a:t>
            </a:r>
          </a:p>
        </p:txBody>
      </p:sp>
      <p:sp>
        <p:nvSpPr>
          <p:cNvPr id="9" name="Cerrar llave 8"/>
          <p:cNvSpPr/>
          <p:nvPr/>
        </p:nvSpPr>
        <p:spPr>
          <a:xfrm>
            <a:off x="9697791" y="6130344"/>
            <a:ext cx="244699" cy="3623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221441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5" name="Picture 10" descr="http://www.gantz.cl/img/que_son_fisuras/f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239" r="-1" b="2054"/>
          <a:stretch/>
        </p:blipFill>
        <p:spPr bwMode="auto">
          <a:xfrm>
            <a:off x="8513871" y="3348240"/>
            <a:ext cx="2086378" cy="3247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6 Rectángulo"/>
          <p:cNvSpPr/>
          <p:nvPr/>
        </p:nvSpPr>
        <p:spPr>
          <a:xfrm>
            <a:off x="399735" y="659122"/>
            <a:ext cx="2787943" cy="369332"/>
          </a:xfrm>
          <a:prstGeom prst="rect">
            <a:avLst/>
          </a:prstGeom>
        </p:spPr>
        <p:txBody>
          <a:bodyPr wrap="none">
            <a:spAutoFit/>
          </a:bodyPr>
          <a:lstStyle/>
          <a:p>
            <a:r>
              <a:rPr lang="es-ES" b="1" kern="0" dirty="0">
                <a:solidFill>
                  <a:srgbClr val="000000"/>
                </a:solidFill>
                <a:cs typeface="Arial"/>
                <a:sym typeface="Arial"/>
              </a:rPr>
              <a:t>- Fisura de paladar total</a:t>
            </a:r>
            <a:endParaRPr lang="es-MX" b="1" kern="0" dirty="0">
              <a:solidFill>
                <a:srgbClr val="000000"/>
              </a:solidFill>
              <a:cs typeface="Arial"/>
              <a:sym typeface="Arial"/>
            </a:endParaRPr>
          </a:p>
        </p:txBody>
      </p:sp>
      <p:pic>
        <p:nvPicPr>
          <p:cNvPr id="7"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5510" y="1208759"/>
            <a:ext cx="2228513" cy="204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878" y="1208759"/>
            <a:ext cx="5488255" cy="5488255"/>
          </a:xfrm>
          <a:prstGeom prst="rect">
            <a:avLst/>
          </a:prstGeom>
        </p:spPr>
      </p:pic>
      <p:sp>
        <p:nvSpPr>
          <p:cNvPr id="2" name="Cerrar llave 1"/>
          <p:cNvSpPr/>
          <p:nvPr/>
        </p:nvSpPr>
        <p:spPr>
          <a:xfrm>
            <a:off x="10380372" y="5318975"/>
            <a:ext cx="334851" cy="114621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9" name="CuadroTexto 8"/>
          <p:cNvSpPr txBox="1"/>
          <p:nvPr/>
        </p:nvSpPr>
        <p:spPr>
          <a:xfrm>
            <a:off x="10547797" y="5630474"/>
            <a:ext cx="1376625" cy="430887"/>
          </a:xfrm>
          <a:prstGeom prst="rect">
            <a:avLst/>
          </a:prstGeom>
          <a:noFill/>
        </p:spPr>
        <p:txBody>
          <a:bodyPr wrap="square" rtlCol="0">
            <a:spAutoFit/>
          </a:bodyPr>
          <a:lstStyle/>
          <a:p>
            <a:pPr algn="just"/>
            <a:r>
              <a:rPr lang="es-CO" sz="1100" dirty="0">
                <a:latin typeface="Arial" panose="020B0604020202020204" pitchFamily="34" charset="0"/>
                <a:cs typeface="Arial" panose="020B0604020202020204" pitchFamily="34" charset="0"/>
              </a:rPr>
              <a:t>Involucra paladar total.</a:t>
            </a:r>
          </a:p>
        </p:txBody>
      </p:sp>
    </p:spTree>
    <p:extLst>
      <p:ext uri="{BB962C8B-B14F-4D97-AF65-F5344CB8AC3E}">
        <p14:creationId xmlns:p14="http://schemas.microsoft.com/office/powerpoint/2010/main" val="119497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r="53590" b="50391"/>
          <a:stretch>
            <a:fillRect/>
          </a:stretch>
        </p:blipFill>
        <p:spPr bwMode="auto">
          <a:xfrm>
            <a:off x="7259534" y="3924716"/>
            <a:ext cx="2095500" cy="26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Imagen 4" descr="C:\Users\carlosalberto\Pictures\2016-08-21 clasificacion FLAP\clasificacion FLAP 00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6314" t="2391" r="45797" b="55169"/>
          <a:stretch/>
        </p:blipFill>
        <p:spPr bwMode="auto">
          <a:xfrm>
            <a:off x="7302321" y="764799"/>
            <a:ext cx="2903827" cy="313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4 Rectángulo"/>
          <p:cNvSpPr/>
          <p:nvPr/>
        </p:nvSpPr>
        <p:spPr>
          <a:xfrm>
            <a:off x="269358" y="143988"/>
            <a:ext cx="11809229" cy="1241622"/>
          </a:xfrm>
          <a:prstGeom prst="rect">
            <a:avLst/>
          </a:prstGeom>
        </p:spPr>
        <p:txBody>
          <a:bodyPr wrap="square">
            <a:spAutoFit/>
          </a:bodyPr>
          <a:lstStyle/>
          <a:p>
            <a:pPr marL="304792" indent="-304792" algn="just">
              <a:buFontTx/>
              <a:buAutoNum type="arabicPeriod" startAt="2"/>
            </a:pPr>
            <a:r>
              <a:rPr lang="es-MX" sz="1867" b="1" kern="0" dirty="0">
                <a:solidFill>
                  <a:srgbClr val="D2D2D2">
                    <a:lumMod val="10000"/>
                  </a:srgbClr>
                </a:solidFill>
                <a:cs typeface="Arial"/>
                <a:sym typeface="Arial"/>
              </a:rPr>
              <a:t>VEAU</a:t>
            </a:r>
            <a:r>
              <a:rPr lang="es-MX" sz="1867" kern="0" dirty="0">
                <a:solidFill>
                  <a:srgbClr val="D2D2D2">
                    <a:lumMod val="10000"/>
                  </a:srgbClr>
                </a:solidFill>
                <a:cs typeface="Arial"/>
                <a:sym typeface="Arial"/>
              </a:rPr>
              <a:t> propuso el sistema de utilización más frecuente. </a:t>
            </a:r>
          </a:p>
          <a:p>
            <a:pPr algn="just"/>
            <a:endParaRPr lang="es-MX" sz="1867" kern="0" dirty="0">
              <a:solidFill>
                <a:srgbClr val="D2D2D2">
                  <a:lumMod val="10000"/>
                </a:srgbClr>
              </a:solidFill>
              <a:cs typeface="Arial"/>
              <a:sym typeface="Arial"/>
            </a:endParaRPr>
          </a:p>
          <a:p>
            <a:pPr marL="380990" indent="-380990" algn="just">
              <a:buFont typeface="Arial" panose="020B0604020202020204" pitchFamily="34" charset="0"/>
              <a:buChar char="•"/>
            </a:pPr>
            <a:r>
              <a:rPr lang="es-MX" sz="1867" kern="0" dirty="0">
                <a:solidFill>
                  <a:srgbClr val="D2D2D2">
                    <a:lumMod val="10000"/>
                  </a:srgbClr>
                </a:solidFill>
                <a:cs typeface="Arial"/>
                <a:sym typeface="Arial"/>
              </a:rPr>
              <a:t>Clasificó las hendiduras en el paladar de la siguiente manera:</a:t>
            </a:r>
          </a:p>
          <a:p>
            <a:pPr algn="just"/>
            <a:endParaRPr lang="es-MX" sz="1867" kern="0" dirty="0">
              <a:solidFill>
                <a:srgbClr val="D2D2D2">
                  <a:lumMod val="10000"/>
                </a:srgbClr>
              </a:solidFill>
              <a:cs typeface="Arial"/>
              <a:sym typeface="Arial"/>
            </a:endParaRPr>
          </a:p>
        </p:txBody>
      </p:sp>
      <p:sp>
        <p:nvSpPr>
          <p:cNvPr id="6" name="5 Rectángulo"/>
          <p:cNvSpPr/>
          <p:nvPr/>
        </p:nvSpPr>
        <p:spPr>
          <a:xfrm>
            <a:off x="363726" y="1076514"/>
            <a:ext cx="5277219" cy="400110"/>
          </a:xfrm>
          <a:prstGeom prst="rect">
            <a:avLst/>
          </a:prstGeom>
        </p:spPr>
        <p:txBody>
          <a:bodyPr wrap="square">
            <a:spAutoFit/>
          </a:bodyPr>
          <a:lstStyle/>
          <a:p>
            <a:r>
              <a:rPr lang="es-MX" sz="2000" b="1" kern="0" dirty="0">
                <a:solidFill>
                  <a:srgbClr val="D2D2D2">
                    <a:lumMod val="10000"/>
                  </a:srgbClr>
                </a:solidFill>
                <a:cs typeface="Arial"/>
                <a:sym typeface="Arial"/>
              </a:rPr>
              <a:t>Clase I:</a:t>
            </a:r>
            <a:r>
              <a:rPr lang="es-CO" sz="1467" kern="0" dirty="0">
                <a:solidFill>
                  <a:srgbClr val="000000"/>
                </a:solidFill>
                <a:cs typeface="Arial"/>
                <a:sym typeface="Arial"/>
              </a:rPr>
              <a:t> involucra solo el paladar blando.</a:t>
            </a:r>
            <a:endParaRPr lang="es-MX" sz="1467" kern="0" dirty="0">
              <a:solidFill>
                <a:srgbClr val="000000"/>
              </a:solidFill>
              <a:cs typeface="Arial"/>
              <a:sym typeface="Arial"/>
            </a:endParaRPr>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962" y="1489503"/>
            <a:ext cx="5246402" cy="5246402"/>
          </a:xfrm>
          <a:prstGeom prst="rect">
            <a:avLst/>
          </a:prstGeom>
        </p:spPr>
      </p:pic>
      <p:pic>
        <p:nvPicPr>
          <p:cNvPr id="8" name="Imagen 7" descr="C:\Users\carlosalberto\Pictures\2016-08-21 clasificacion FLAP\clasificacion FLAP 001.jpg"/>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0803" t="83451" r="50412" b="11133"/>
          <a:stretch/>
        </p:blipFill>
        <p:spPr bwMode="auto">
          <a:xfrm>
            <a:off x="8219256" y="3627698"/>
            <a:ext cx="1438275" cy="400050"/>
          </a:xfrm>
          <a:prstGeom prst="rect">
            <a:avLst/>
          </a:prstGeom>
          <a:noFill/>
          <a:ln>
            <a:noFill/>
          </a:ln>
          <a:extLst>
            <a:ext uri="{53640926-AAD7-44D8-BBD7-CCE9431645EC}">
              <a14:shadowObscured xmlns:a14="http://schemas.microsoft.com/office/drawing/2010/main"/>
            </a:ext>
          </a:extLst>
        </p:spPr>
      </p:pic>
      <p:sp>
        <p:nvSpPr>
          <p:cNvPr id="9" name="CuadroTexto 8"/>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spTree>
    <p:extLst>
      <p:ext uri="{BB962C8B-B14F-4D97-AF65-F5344CB8AC3E}">
        <p14:creationId xmlns:p14="http://schemas.microsoft.com/office/powerpoint/2010/main" val="2803079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r="53590" b="50391"/>
          <a:stretch>
            <a:fillRect/>
          </a:stretch>
        </p:blipFill>
        <p:spPr bwMode="auto">
          <a:xfrm>
            <a:off x="8560236" y="1983813"/>
            <a:ext cx="2095500" cy="26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Imagen 4" descr="C:\Users\carlosalberto\Pictures\2016-08-21 clasificacion FLAP\clasificacion FLAP 00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6314" t="2391" r="45797" b="55169"/>
          <a:stretch/>
        </p:blipFill>
        <p:spPr bwMode="auto">
          <a:xfrm>
            <a:off x="4835568" y="1983813"/>
            <a:ext cx="2903827" cy="313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4 Rectángulo"/>
          <p:cNvSpPr/>
          <p:nvPr/>
        </p:nvSpPr>
        <p:spPr>
          <a:xfrm>
            <a:off x="269358" y="143988"/>
            <a:ext cx="11809229" cy="1241622"/>
          </a:xfrm>
          <a:prstGeom prst="rect">
            <a:avLst/>
          </a:prstGeom>
        </p:spPr>
        <p:txBody>
          <a:bodyPr wrap="square">
            <a:spAutoFit/>
          </a:bodyPr>
          <a:lstStyle/>
          <a:p>
            <a:pPr marL="304792" indent="-304792" algn="just">
              <a:buFontTx/>
              <a:buAutoNum type="arabicPeriod" startAt="2"/>
            </a:pPr>
            <a:r>
              <a:rPr lang="es-MX" sz="1867" b="1" kern="0" dirty="0">
                <a:solidFill>
                  <a:srgbClr val="D2D2D2">
                    <a:lumMod val="10000"/>
                  </a:srgbClr>
                </a:solidFill>
                <a:cs typeface="Arial"/>
                <a:sym typeface="Arial"/>
              </a:rPr>
              <a:t>VEAU</a:t>
            </a:r>
            <a:r>
              <a:rPr lang="es-MX" sz="1867" kern="0" dirty="0">
                <a:solidFill>
                  <a:srgbClr val="D2D2D2">
                    <a:lumMod val="10000"/>
                  </a:srgbClr>
                </a:solidFill>
                <a:cs typeface="Arial"/>
                <a:sym typeface="Arial"/>
              </a:rPr>
              <a:t> propuso el sistema de utilización más frecuente. </a:t>
            </a:r>
          </a:p>
          <a:p>
            <a:pPr algn="just"/>
            <a:endParaRPr lang="es-MX" sz="1867" kern="0" dirty="0">
              <a:solidFill>
                <a:srgbClr val="D2D2D2">
                  <a:lumMod val="10000"/>
                </a:srgbClr>
              </a:solidFill>
              <a:cs typeface="Arial"/>
              <a:sym typeface="Arial"/>
            </a:endParaRPr>
          </a:p>
          <a:p>
            <a:pPr marL="380990" indent="-380990" algn="just">
              <a:buFont typeface="Arial" panose="020B0604020202020204" pitchFamily="34" charset="0"/>
              <a:buChar char="•"/>
            </a:pPr>
            <a:r>
              <a:rPr lang="es-MX" sz="1867" kern="0" dirty="0">
                <a:solidFill>
                  <a:srgbClr val="D2D2D2">
                    <a:lumMod val="10000"/>
                  </a:srgbClr>
                </a:solidFill>
                <a:cs typeface="Arial"/>
                <a:sym typeface="Arial"/>
              </a:rPr>
              <a:t>Clasificó las hendiduras en el paladar de la siguiente manera:</a:t>
            </a:r>
          </a:p>
          <a:p>
            <a:pPr algn="just"/>
            <a:endParaRPr lang="es-MX" sz="1867" kern="0" dirty="0">
              <a:solidFill>
                <a:srgbClr val="D2D2D2">
                  <a:lumMod val="10000"/>
                </a:srgbClr>
              </a:solidFill>
              <a:cs typeface="Arial"/>
              <a:sym typeface="Arial"/>
            </a:endParaRPr>
          </a:p>
        </p:txBody>
      </p:sp>
      <p:sp>
        <p:nvSpPr>
          <p:cNvPr id="6" name="5 Rectángulo"/>
          <p:cNvSpPr/>
          <p:nvPr/>
        </p:nvSpPr>
        <p:spPr>
          <a:xfrm>
            <a:off x="363726" y="1076514"/>
            <a:ext cx="5277219" cy="400110"/>
          </a:xfrm>
          <a:prstGeom prst="rect">
            <a:avLst/>
          </a:prstGeom>
        </p:spPr>
        <p:txBody>
          <a:bodyPr wrap="square">
            <a:spAutoFit/>
          </a:bodyPr>
          <a:lstStyle/>
          <a:p>
            <a:r>
              <a:rPr lang="es-MX" sz="2000" b="1" kern="0" dirty="0">
                <a:solidFill>
                  <a:srgbClr val="D2D2D2">
                    <a:lumMod val="10000"/>
                  </a:srgbClr>
                </a:solidFill>
                <a:cs typeface="Arial"/>
                <a:sym typeface="Arial"/>
              </a:rPr>
              <a:t>Clase I:</a:t>
            </a:r>
            <a:r>
              <a:rPr lang="es-CO" sz="1467" kern="0" dirty="0">
                <a:solidFill>
                  <a:srgbClr val="000000"/>
                </a:solidFill>
                <a:cs typeface="Arial"/>
                <a:sym typeface="Arial"/>
              </a:rPr>
              <a:t> involucra solo el paladar blando.</a:t>
            </a:r>
            <a:endParaRPr lang="es-MX" sz="1467" kern="0" dirty="0">
              <a:solidFill>
                <a:srgbClr val="000000"/>
              </a:solidFill>
              <a:cs typeface="Arial"/>
              <a:sym typeface="Arial"/>
            </a:endParaRPr>
          </a:p>
        </p:txBody>
      </p:sp>
      <p:pic>
        <p:nvPicPr>
          <p:cNvPr id="8" name="Imagen 7" descr="C:\Users\carlosalberto\Pictures\2016-08-21 clasificacion FLAP\clasificacion FLAP 001.jpg"/>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0803" t="83451" r="50412" b="11133"/>
          <a:stretch/>
        </p:blipFill>
        <p:spPr bwMode="auto">
          <a:xfrm>
            <a:off x="5287708" y="4849099"/>
            <a:ext cx="1438275" cy="400050"/>
          </a:xfrm>
          <a:prstGeom prst="rect">
            <a:avLst/>
          </a:prstGeom>
          <a:noFill/>
          <a:ln>
            <a:noFill/>
          </a:ln>
          <a:extLst>
            <a:ext uri="{53640926-AAD7-44D8-BBD7-CCE9431645EC}">
              <a14:shadowObscured xmlns:a14="http://schemas.microsoft.com/office/drawing/2010/main"/>
            </a:ext>
          </a:extLst>
        </p:spPr>
      </p:pic>
      <p:sp>
        <p:nvSpPr>
          <p:cNvPr id="9" name="CuadroTexto 8"/>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pic>
        <p:nvPicPr>
          <p:cNvPr id="4" name="Imagen 3">
            <a:extLst>
              <a:ext uri="{FF2B5EF4-FFF2-40B4-BE49-F238E27FC236}">
                <a16:creationId xmlns:a16="http://schemas.microsoft.com/office/drawing/2014/main" xmlns="" id="{BD51B58F-E009-4B94-888B-36F93CDA4B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584" y="2264170"/>
            <a:ext cx="2857143" cy="2857143"/>
          </a:xfrm>
          <a:prstGeom prst="rect">
            <a:avLst/>
          </a:prstGeom>
        </p:spPr>
      </p:pic>
    </p:spTree>
    <p:extLst>
      <p:ext uri="{BB962C8B-B14F-4D97-AF65-F5344CB8AC3E}">
        <p14:creationId xmlns:p14="http://schemas.microsoft.com/office/powerpoint/2010/main" val="3672199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2" descr="C:\Users\carlosalberto\Pictures\2016-08-21 clasificacion FLAP\clasificacion FLAP 001.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3414" t="2390" r="7652" b="55028"/>
          <a:stretch/>
        </p:blipFill>
        <p:spPr bwMode="auto">
          <a:xfrm>
            <a:off x="7534141" y="909263"/>
            <a:ext cx="2921708" cy="291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 Rectángulo"/>
          <p:cNvSpPr/>
          <p:nvPr/>
        </p:nvSpPr>
        <p:spPr>
          <a:xfrm>
            <a:off x="174035" y="591163"/>
            <a:ext cx="7788156" cy="400110"/>
          </a:xfrm>
          <a:prstGeom prst="rect">
            <a:avLst/>
          </a:prstGeom>
        </p:spPr>
        <p:txBody>
          <a:bodyPr wrap="square">
            <a:spAutoFit/>
          </a:bodyPr>
          <a:lstStyle/>
          <a:p>
            <a:r>
              <a:rPr lang="es-US" sz="2000" b="1" kern="0" dirty="0">
                <a:solidFill>
                  <a:srgbClr val="000000"/>
                </a:solidFill>
                <a:cs typeface="Arial"/>
                <a:sym typeface="Arial"/>
              </a:rPr>
              <a:t>Clase II</a:t>
            </a:r>
            <a:r>
              <a:rPr lang="es-US" sz="1467" b="1" kern="0" dirty="0">
                <a:solidFill>
                  <a:srgbClr val="000000"/>
                </a:solidFill>
                <a:cs typeface="Arial"/>
                <a:sym typeface="Arial"/>
              </a:rPr>
              <a:t>: </a:t>
            </a:r>
            <a:r>
              <a:rPr lang="es-CO" sz="1467" kern="0" dirty="0">
                <a:solidFill>
                  <a:srgbClr val="000000"/>
                </a:solidFill>
                <a:cs typeface="Arial"/>
                <a:sym typeface="Arial"/>
              </a:rPr>
              <a:t>involucra los paladares blando y duro, pero no el proceso alveolar.</a:t>
            </a:r>
            <a:endParaRPr lang="es-MX" sz="1467" kern="0" dirty="0">
              <a:solidFill>
                <a:srgbClr val="000000"/>
              </a:solidFill>
              <a:cs typeface="Arial"/>
              <a:sym typeface="Arial"/>
            </a:endParaRPr>
          </a:p>
        </p:txBody>
      </p:sp>
      <p:pic>
        <p:nvPicPr>
          <p:cNvPr id="9"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l="46410" t="4788" b="50391"/>
          <a:stretch>
            <a:fillRect/>
          </a:stretch>
        </p:blipFill>
        <p:spPr bwMode="auto">
          <a:xfrm>
            <a:off x="7674224" y="3959072"/>
            <a:ext cx="2611967" cy="255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n 9"/>
          <p:cNvPicPr>
            <a:picLocks noChangeAspect="1"/>
          </p:cNvPicPr>
          <p:nvPr/>
        </p:nvPicPr>
        <p:blipFill>
          <a:blip r:embed="rId5"/>
          <a:stretch>
            <a:fillRect/>
          </a:stretch>
        </p:blipFill>
        <p:spPr>
          <a:xfrm>
            <a:off x="-141669" y="-113812"/>
            <a:ext cx="1603387" cy="853514"/>
          </a:xfrm>
          <a:prstGeom prst="rect">
            <a:avLst/>
          </a:prstGeom>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0456" y="1054340"/>
            <a:ext cx="5455315" cy="5455315"/>
          </a:xfrm>
          <a:prstGeom prst="rect">
            <a:avLst/>
          </a:prstGeom>
        </p:spPr>
      </p:pic>
      <p:sp>
        <p:nvSpPr>
          <p:cNvPr id="8" name="CuadroTexto 7"/>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pic>
        <p:nvPicPr>
          <p:cNvPr id="11" name="Imagen 10" descr="C:\Users\carlosalberto\Pictures\2016-08-21 clasificacion FLAP\clasificacion FLAP 001.jpg"/>
          <p:cNvPicPr/>
          <p:nvPr/>
        </p:nvPicPr>
        <p:blipFill rotWithShape="1">
          <a:blip r:embed="rId7" cstate="print">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30803" t="83451" r="50412" b="11133"/>
          <a:stretch/>
        </p:blipFill>
        <p:spPr bwMode="auto">
          <a:xfrm>
            <a:off x="8187666" y="3635244"/>
            <a:ext cx="1438275" cy="400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4137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6900" y="1216840"/>
            <a:ext cx="2981795" cy="279400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a:xfrm>
            <a:off x="-6901" y="-91500"/>
            <a:ext cx="2064297" cy="1068000"/>
          </a:xfrm>
        </p:spPr>
        <p:txBody>
          <a:bodyPr/>
          <a:lstStyle/>
          <a:p>
            <a:r>
              <a:rPr lang="es-MX" sz="3200" dirty="0">
                <a:solidFill>
                  <a:schemeClr val="tx1"/>
                </a:solidFill>
              </a:rPr>
              <a:t>VEAU</a:t>
            </a:r>
          </a:p>
        </p:txBody>
      </p:sp>
      <p:sp>
        <p:nvSpPr>
          <p:cNvPr id="5" name="4 Rectángulo"/>
          <p:cNvSpPr/>
          <p:nvPr/>
        </p:nvSpPr>
        <p:spPr>
          <a:xfrm>
            <a:off x="305501" y="640785"/>
            <a:ext cx="10899119" cy="400110"/>
          </a:xfrm>
          <a:prstGeom prst="rect">
            <a:avLst/>
          </a:prstGeom>
        </p:spPr>
        <p:txBody>
          <a:bodyPr wrap="square">
            <a:spAutoFit/>
          </a:bodyPr>
          <a:lstStyle/>
          <a:p>
            <a:r>
              <a:rPr lang="es-US" sz="2000" b="1" kern="0" dirty="0">
                <a:solidFill>
                  <a:srgbClr val="000000"/>
                </a:solidFill>
                <a:cs typeface="Arial"/>
                <a:sym typeface="Arial"/>
              </a:rPr>
              <a:t>Clase III</a:t>
            </a:r>
            <a:r>
              <a:rPr lang="es-US" sz="1467" kern="0" dirty="0">
                <a:solidFill>
                  <a:srgbClr val="000000"/>
                </a:solidFill>
                <a:cs typeface="Arial"/>
                <a:sym typeface="Arial"/>
              </a:rPr>
              <a:t>: </a:t>
            </a:r>
            <a:r>
              <a:rPr lang="es-CO" sz="1467" kern="0" dirty="0">
                <a:solidFill>
                  <a:srgbClr val="000000"/>
                </a:solidFill>
                <a:cs typeface="Arial"/>
                <a:sym typeface="Arial"/>
              </a:rPr>
              <a:t>involucra tanto los paladares blando y duro como el proceso alveolar en un lado del área premaxilar.</a:t>
            </a:r>
            <a:endParaRPr lang="es-MX" sz="1467" kern="0" dirty="0">
              <a:solidFill>
                <a:srgbClr val="000000"/>
              </a:solidFill>
              <a:cs typeface="Arial"/>
              <a:sym typeface="Arial"/>
            </a:endParaRPr>
          </a:p>
        </p:txBody>
      </p:sp>
      <p:pic>
        <p:nvPicPr>
          <p:cNvPr id="615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t="49609" r="53590"/>
          <a:stretch>
            <a:fillRect/>
          </a:stretch>
        </p:blipFill>
        <p:spPr bwMode="auto">
          <a:xfrm>
            <a:off x="7506900" y="4010840"/>
            <a:ext cx="2152649" cy="2724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432" y="1216840"/>
            <a:ext cx="5479961" cy="5479961"/>
          </a:xfrm>
          <a:prstGeom prst="rect">
            <a:avLst/>
          </a:prstGeom>
        </p:spPr>
      </p:pic>
      <p:sp>
        <p:nvSpPr>
          <p:cNvPr id="7" name="CuadroTexto 6"/>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spTree>
    <p:extLst>
      <p:ext uri="{BB962C8B-B14F-4D97-AF65-F5344CB8AC3E}">
        <p14:creationId xmlns:p14="http://schemas.microsoft.com/office/powerpoint/2010/main" val="183285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Rectángulo"/>
          <p:cNvSpPr/>
          <p:nvPr/>
        </p:nvSpPr>
        <p:spPr>
          <a:xfrm>
            <a:off x="261869" y="541246"/>
            <a:ext cx="10529328" cy="625877"/>
          </a:xfrm>
          <a:prstGeom prst="rect">
            <a:avLst/>
          </a:prstGeom>
        </p:spPr>
        <p:txBody>
          <a:bodyPr wrap="square">
            <a:spAutoFit/>
          </a:bodyPr>
          <a:lstStyle/>
          <a:p>
            <a:pPr algn="just"/>
            <a:r>
              <a:rPr lang="es-US" sz="2000" b="1" kern="0" dirty="0">
                <a:solidFill>
                  <a:srgbClr val="000000"/>
                </a:solidFill>
                <a:cs typeface="Arial"/>
                <a:sym typeface="Arial"/>
              </a:rPr>
              <a:t>Clase IV: </a:t>
            </a:r>
            <a:r>
              <a:rPr lang="es-CO" sz="1467" kern="0" dirty="0">
                <a:solidFill>
                  <a:srgbClr val="000000"/>
                </a:solidFill>
                <a:cs typeface="Arial"/>
                <a:sym typeface="Arial"/>
              </a:rPr>
              <a:t>involucra tanto los paladares blando y duro y continúa a través de alveolos en ambos lados del premaxilar, dejándolo libre y a veces móvil.</a:t>
            </a:r>
            <a:endParaRPr lang="es-MX" sz="1467" kern="0" dirty="0">
              <a:solidFill>
                <a:srgbClr val="000000"/>
              </a:solidFill>
              <a:cs typeface="Arial"/>
              <a:sym typeface="Arial"/>
            </a:endParaRPr>
          </a:p>
        </p:txBody>
      </p:sp>
      <p:pic>
        <p:nvPicPr>
          <p:cNvPr id="7" name="Imagen 1" descr="C:\Users\carlosalberto\Pictures\2016-08-21 clasificacion FLAP\clasificacion FLAP 001.jpg"/>
          <p:cNvPicPr>
            <a:picLocks noChangeAspect="1" noChangeArrowheads="1"/>
          </p:cNvPicPr>
          <p:nvPr/>
        </p:nvPicPr>
        <p:blipFill>
          <a:blip r:embed="rId2" cstate="print">
            <a:extLst>
              <a:ext uri="{28A0092B-C50C-407E-A947-70E740481C1C}">
                <a14:useLocalDpi xmlns:a14="http://schemas.microsoft.com/office/drawing/2010/main" val="0"/>
              </a:ext>
            </a:extLst>
          </a:blip>
          <a:srcRect l="54846" t="46043" r="6467" b="10652"/>
          <a:stretch>
            <a:fillRect/>
          </a:stretch>
        </p:blipFill>
        <p:spPr bwMode="auto">
          <a:xfrm>
            <a:off x="7572555" y="1171103"/>
            <a:ext cx="3081867"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48730" t="49609" r="8960"/>
          <a:stretch>
            <a:fillRect/>
          </a:stretch>
        </p:blipFill>
        <p:spPr bwMode="auto">
          <a:xfrm>
            <a:off x="7572555" y="3965103"/>
            <a:ext cx="1885951"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stretch>
            <a:fillRect/>
          </a:stretch>
        </p:blipFill>
        <p:spPr>
          <a:xfrm>
            <a:off x="-204973" y="-149156"/>
            <a:ext cx="1603387" cy="853514"/>
          </a:xfrm>
          <a:prstGeom prst="rect">
            <a:avLst/>
          </a:prstGeom>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6745" y="1278879"/>
            <a:ext cx="5478256" cy="5478256"/>
          </a:xfrm>
          <a:prstGeom prst="rect">
            <a:avLst/>
          </a:prstGeom>
        </p:spPr>
      </p:pic>
      <p:sp>
        <p:nvSpPr>
          <p:cNvPr id="3" name="CuadroTexto 2"/>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pic>
        <p:nvPicPr>
          <p:cNvPr id="10" name="Imagen 9" descr="C:\Users\carlosalberto\Pictures\2016-08-21 clasificacion FLAP\clasificacion FLAP 001.jpg"/>
          <p:cNvPicPr/>
          <p:nvPr/>
        </p:nvPicPr>
        <p:blipFill rotWithShape="1">
          <a:blip r:embed="rId6" cstate="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30803" t="83451" r="50412" b="11133"/>
          <a:stretch/>
        </p:blipFill>
        <p:spPr bwMode="auto">
          <a:xfrm>
            <a:off x="8703237" y="3652065"/>
            <a:ext cx="1438275" cy="400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251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i="1" dirty="0">
                <a:solidFill>
                  <a:srgbClr val="00B050"/>
                </a:solidFill>
                <a:effectLst>
                  <a:outerShdw blurRad="38100" dist="38100" dir="2700000" algn="tl">
                    <a:srgbClr val="000000">
                      <a:alpha val="43137"/>
                    </a:srgbClr>
                  </a:outerShdw>
                </a:effectLst>
              </a:rPr>
              <a:t>Debemos tener claro los siguientes conceptos: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1887079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108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002" y="195382"/>
            <a:ext cx="10515600" cy="1325563"/>
          </a:xfrm>
        </p:spPr>
        <p:txBody>
          <a:bodyPr/>
          <a:lstStyle/>
          <a:p>
            <a:r>
              <a:rPr lang="es-ES" b="1" i="1" dirty="0">
                <a:solidFill>
                  <a:schemeClr val="accent1">
                    <a:lumMod val="75000"/>
                  </a:schemeClr>
                </a:solidFill>
                <a:latin typeface="+mn-lt"/>
              </a:rPr>
              <a:t>¿Cómo Instalar la Aplicación?</a:t>
            </a:r>
          </a:p>
        </p:txBody>
      </p:sp>
      <p:sp>
        <p:nvSpPr>
          <p:cNvPr id="5" name="CuadroTexto 4"/>
          <p:cNvSpPr txBox="1"/>
          <p:nvPr/>
        </p:nvSpPr>
        <p:spPr>
          <a:xfrm>
            <a:off x="1163134" y="1580386"/>
            <a:ext cx="3808111"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es-ES" dirty="0"/>
              <a:t>Descarga la Aplicación al móvil:</a:t>
            </a:r>
          </a:p>
          <a:p>
            <a:pPr marL="342900" indent="-342900" algn="just">
              <a:buAutoNum type="arabicPeriod"/>
            </a:pPr>
            <a:r>
              <a:rPr lang="es-ES" dirty="0"/>
              <a:t>Conectar el dispositivo al pc y copiar el archivo.</a:t>
            </a:r>
          </a:p>
          <a:p>
            <a:pPr marL="342900" indent="-342900" algn="just">
              <a:buAutoNum type="arabicPeriod"/>
            </a:pPr>
            <a:r>
              <a:rPr lang="es-ES" dirty="0"/>
              <a:t>Pasar la aplicación por medio bluetooth.</a:t>
            </a:r>
          </a:p>
        </p:txBody>
      </p:sp>
      <p:sp>
        <p:nvSpPr>
          <p:cNvPr id="7" name="CuadroTexto 6"/>
          <p:cNvSpPr txBox="1"/>
          <p:nvPr/>
        </p:nvSpPr>
        <p:spPr>
          <a:xfrm>
            <a:off x="1163133" y="3438442"/>
            <a:ext cx="3808112"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s-ES" dirty="0"/>
              <a:t>Diríjase a ajustes:</a:t>
            </a:r>
          </a:p>
          <a:p>
            <a:pPr algn="just"/>
            <a:r>
              <a:rPr lang="es-ES" dirty="0"/>
              <a:t>En la opción seguridad, escoja “Apps de origen desconocidos”</a:t>
            </a:r>
          </a:p>
        </p:txBody>
      </p:sp>
      <p:pic>
        <p:nvPicPr>
          <p:cNvPr id="8" name="Imagen 7"/>
          <p:cNvPicPr>
            <a:picLocks noChangeAspect="1"/>
          </p:cNvPicPr>
          <p:nvPr/>
        </p:nvPicPr>
        <p:blipFill>
          <a:blip r:embed="rId2"/>
          <a:stretch>
            <a:fillRect/>
          </a:stretch>
        </p:blipFill>
        <p:spPr>
          <a:xfrm>
            <a:off x="609002" y="4574734"/>
            <a:ext cx="1920406" cy="1920406"/>
          </a:xfrm>
          <a:prstGeom prst="rect">
            <a:avLst/>
          </a:prstGeom>
        </p:spPr>
      </p:pic>
      <p:pic>
        <p:nvPicPr>
          <p:cNvPr id="9" name="Imagen 8"/>
          <p:cNvPicPr>
            <a:picLocks noChangeAspect="1"/>
          </p:cNvPicPr>
          <p:nvPr/>
        </p:nvPicPr>
        <p:blipFill>
          <a:blip r:embed="rId3"/>
          <a:stretch>
            <a:fillRect/>
          </a:stretch>
        </p:blipFill>
        <p:spPr>
          <a:xfrm>
            <a:off x="3255594" y="4666181"/>
            <a:ext cx="1828959" cy="1828959"/>
          </a:xfrm>
          <a:prstGeom prst="rect">
            <a:avLst/>
          </a:prstGeom>
        </p:spPr>
      </p:pic>
      <p:sp>
        <p:nvSpPr>
          <p:cNvPr id="11" name="CuadroTexto 10"/>
          <p:cNvSpPr txBox="1"/>
          <p:nvPr/>
        </p:nvSpPr>
        <p:spPr>
          <a:xfrm>
            <a:off x="7053120" y="1405642"/>
            <a:ext cx="2923009"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s-ES" dirty="0"/>
              <a:t>Ubicar el lugar donde esta el archivo. Luego seleccione el archivo e instalar.</a:t>
            </a:r>
          </a:p>
        </p:txBody>
      </p:sp>
      <p:pic>
        <p:nvPicPr>
          <p:cNvPr id="12" name="Imagen 11"/>
          <p:cNvPicPr>
            <a:picLocks noChangeAspect="1"/>
          </p:cNvPicPr>
          <p:nvPr/>
        </p:nvPicPr>
        <p:blipFill>
          <a:blip r:embed="rId4"/>
          <a:stretch>
            <a:fillRect/>
          </a:stretch>
        </p:blipFill>
        <p:spPr>
          <a:xfrm>
            <a:off x="7972946" y="2608603"/>
            <a:ext cx="1737511" cy="2926334"/>
          </a:xfrm>
          <a:prstGeom prst="rect">
            <a:avLst/>
          </a:prstGeom>
        </p:spPr>
      </p:pic>
      <p:pic>
        <p:nvPicPr>
          <p:cNvPr id="13" name="Imagen 12"/>
          <p:cNvPicPr>
            <a:picLocks noChangeAspect="1"/>
          </p:cNvPicPr>
          <p:nvPr/>
        </p:nvPicPr>
        <p:blipFill>
          <a:blip r:embed="rId5"/>
          <a:stretch>
            <a:fillRect/>
          </a:stretch>
        </p:blipFill>
        <p:spPr>
          <a:xfrm>
            <a:off x="5890251" y="2608603"/>
            <a:ext cx="1737511" cy="2926334"/>
          </a:xfrm>
          <a:prstGeom prst="rect">
            <a:avLst/>
          </a:prstGeom>
        </p:spPr>
      </p:pic>
      <p:pic>
        <p:nvPicPr>
          <p:cNvPr id="14" name="Imagen 13"/>
          <p:cNvPicPr>
            <a:picLocks noChangeAspect="1"/>
          </p:cNvPicPr>
          <p:nvPr/>
        </p:nvPicPr>
        <p:blipFill>
          <a:blip r:embed="rId6"/>
          <a:stretch>
            <a:fillRect/>
          </a:stretch>
        </p:blipFill>
        <p:spPr>
          <a:xfrm>
            <a:off x="10055641" y="2608603"/>
            <a:ext cx="1737511" cy="2926334"/>
          </a:xfrm>
          <a:prstGeom prst="rect">
            <a:avLst/>
          </a:prstGeom>
        </p:spPr>
      </p:pic>
      <p:sp>
        <p:nvSpPr>
          <p:cNvPr id="15" name="CuadroTexto 14"/>
          <p:cNvSpPr txBox="1"/>
          <p:nvPr/>
        </p:nvSpPr>
        <p:spPr>
          <a:xfrm>
            <a:off x="7296539" y="5978769"/>
            <a:ext cx="2817845" cy="646331"/>
          </a:xfrm>
          <a:prstGeom prst="rect">
            <a:avLst/>
          </a:prstGeom>
          <a:noFill/>
        </p:spPr>
        <p:txBody>
          <a:bodyPr wrap="square" rtlCol="0">
            <a:spAutoFit/>
          </a:bodyPr>
          <a:lstStyle/>
          <a:p>
            <a:r>
              <a:rPr lang="es-ES" b="1" i="1" dirty="0">
                <a:solidFill>
                  <a:srgbClr val="FF0000"/>
                </a:solidFill>
              </a:rPr>
              <a:t>Listo! La aplicación ha sido instalada exitosamente.</a:t>
            </a:r>
          </a:p>
        </p:txBody>
      </p:sp>
      <p:cxnSp>
        <p:nvCxnSpPr>
          <p:cNvPr id="17" name="Conector recto de flecha 16"/>
          <p:cNvCxnSpPr>
            <a:stCxn id="13" idx="3"/>
            <a:endCxn id="12" idx="1"/>
          </p:cNvCxnSpPr>
          <p:nvPr/>
        </p:nvCxnSpPr>
        <p:spPr>
          <a:xfrm>
            <a:off x="7627762" y="4071770"/>
            <a:ext cx="3451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Conector recto de flecha 18"/>
          <p:cNvCxnSpPr>
            <a:stCxn id="12" idx="3"/>
            <a:endCxn id="14" idx="1"/>
          </p:cNvCxnSpPr>
          <p:nvPr/>
        </p:nvCxnSpPr>
        <p:spPr>
          <a:xfrm>
            <a:off x="9710457" y="4071770"/>
            <a:ext cx="34518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p:cNvSpPr/>
          <p:nvPr/>
        </p:nvSpPr>
        <p:spPr>
          <a:xfrm>
            <a:off x="528157" y="1867307"/>
            <a:ext cx="659156" cy="1200329"/>
          </a:xfrm>
          <a:prstGeom prst="rect">
            <a:avLst/>
          </a:prstGeom>
          <a:noFill/>
        </p:spPr>
        <p:txBody>
          <a:bodyPr wrap="none" lIns="91440" tIns="45720" rIns="91440" bIns="45720">
            <a:spAutoFit/>
          </a:bodyPr>
          <a:lstStyle/>
          <a:p>
            <a:pPr algn="ctr"/>
            <a:r>
              <a:rPr lang="es-ES" sz="7200" b="1" i="1" cap="none" spc="50" dirty="0">
                <a:ln w="9525" cmpd="sng">
                  <a:solidFill>
                    <a:schemeClr val="accent1"/>
                  </a:solidFill>
                  <a:prstDash val="solid"/>
                </a:ln>
                <a:solidFill>
                  <a:schemeClr val="accent4">
                    <a:lumMod val="20000"/>
                    <a:lumOff val="80000"/>
                  </a:schemeClr>
                </a:solidFill>
                <a:effectLst>
                  <a:glow rad="38100">
                    <a:schemeClr val="accent1">
                      <a:alpha val="40000"/>
                    </a:schemeClr>
                  </a:glow>
                  <a:outerShdw blurRad="38100" dist="38100" dir="2700000" algn="tl">
                    <a:srgbClr val="000000">
                      <a:alpha val="43137"/>
                    </a:srgbClr>
                  </a:outerShdw>
                </a:effectLst>
              </a:rPr>
              <a:t>1</a:t>
            </a:r>
          </a:p>
        </p:txBody>
      </p:sp>
      <p:sp>
        <p:nvSpPr>
          <p:cNvPr id="23" name="Rectángulo 22"/>
          <p:cNvSpPr/>
          <p:nvPr/>
        </p:nvSpPr>
        <p:spPr>
          <a:xfrm>
            <a:off x="503977" y="3299942"/>
            <a:ext cx="659156" cy="1200329"/>
          </a:xfrm>
          <a:prstGeom prst="rect">
            <a:avLst/>
          </a:prstGeom>
          <a:noFill/>
        </p:spPr>
        <p:txBody>
          <a:bodyPr wrap="none" lIns="91440" tIns="45720" rIns="91440" bIns="45720">
            <a:spAutoFit/>
          </a:bodyPr>
          <a:lstStyle/>
          <a:p>
            <a:pPr algn="ctr"/>
            <a:r>
              <a:rPr lang="es-ES" sz="7200" b="1" i="1" cap="none" spc="50" dirty="0">
                <a:ln w="9525" cmpd="sng">
                  <a:solidFill>
                    <a:schemeClr val="accent1"/>
                  </a:solidFill>
                  <a:prstDash val="solid"/>
                </a:ln>
                <a:solidFill>
                  <a:schemeClr val="accent2">
                    <a:lumMod val="20000"/>
                    <a:lumOff val="80000"/>
                  </a:schemeClr>
                </a:solidFill>
                <a:effectLst>
                  <a:glow rad="38100">
                    <a:schemeClr val="accent1">
                      <a:alpha val="40000"/>
                    </a:schemeClr>
                  </a:glow>
                  <a:outerShdw blurRad="38100" dist="38100" dir="2700000" algn="tl">
                    <a:srgbClr val="000000">
                      <a:alpha val="43137"/>
                    </a:srgbClr>
                  </a:outerShdw>
                </a:effectLst>
              </a:rPr>
              <a:t>2</a:t>
            </a:r>
            <a:endParaRPr lang="es-ES" sz="7200" b="1" cap="none" spc="50" dirty="0">
              <a:ln w="9525" cmpd="sng">
                <a:solidFill>
                  <a:schemeClr val="accent1"/>
                </a:solidFill>
                <a:prstDash val="solid"/>
              </a:ln>
              <a:solidFill>
                <a:schemeClr val="accent2">
                  <a:lumMod val="20000"/>
                  <a:lumOff val="80000"/>
                </a:schemeClr>
              </a:solidFill>
              <a:effectLst>
                <a:glow rad="38100">
                  <a:schemeClr val="accent1">
                    <a:alpha val="40000"/>
                  </a:schemeClr>
                </a:glow>
                <a:outerShdw blurRad="38100" dist="38100" dir="2700000" algn="tl">
                  <a:srgbClr val="000000">
                    <a:alpha val="43137"/>
                  </a:srgbClr>
                </a:outerShdw>
              </a:effectLst>
            </a:endParaRPr>
          </a:p>
        </p:txBody>
      </p:sp>
      <p:sp>
        <p:nvSpPr>
          <p:cNvPr id="24" name="Rectángulo 23"/>
          <p:cNvSpPr/>
          <p:nvPr/>
        </p:nvSpPr>
        <p:spPr>
          <a:xfrm>
            <a:off x="6381110" y="1238358"/>
            <a:ext cx="659156" cy="1200329"/>
          </a:xfrm>
          <a:prstGeom prst="rect">
            <a:avLst/>
          </a:prstGeom>
          <a:noFill/>
          <a:ln>
            <a:noFill/>
          </a:ln>
        </p:spPr>
        <p:txBody>
          <a:bodyPr wrap="none" lIns="91440" tIns="45720" rIns="91440" bIns="45720">
            <a:spAutoFit/>
          </a:bodyPr>
          <a:lstStyle/>
          <a:p>
            <a:pPr algn="ctr"/>
            <a:r>
              <a:rPr lang="es-ES" sz="7200" b="1" i="1" cap="none" spc="50" dirty="0">
                <a:ln w="9525" cmpd="sng">
                  <a:solidFill>
                    <a:schemeClr val="accent1"/>
                  </a:solidFill>
                  <a:prstDash val="solid"/>
                </a:ln>
                <a:solidFill>
                  <a:schemeClr val="tx2">
                    <a:lumMod val="20000"/>
                    <a:lumOff val="80000"/>
                  </a:schemeClr>
                </a:solidFill>
                <a:effectLst>
                  <a:glow rad="38100">
                    <a:schemeClr val="accent1">
                      <a:alpha val="40000"/>
                    </a:schemeClr>
                  </a:glow>
                  <a:outerShdw blurRad="38100" dist="38100" dir="2700000" algn="tl">
                    <a:srgbClr val="000000">
                      <a:alpha val="43137"/>
                    </a:srgbClr>
                  </a:outerShdw>
                </a:effectLst>
              </a:rPr>
              <a:t>3</a:t>
            </a:r>
          </a:p>
        </p:txBody>
      </p:sp>
    </p:spTree>
    <p:extLst>
      <p:ext uri="{BB962C8B-B14F-4D97-AF65-F5344CB8AC3E}">
        <p14:creationId xmlns:p14="http://schemas.microsoft.com/office/powerpoint/2010/main" val="3387460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4039" y="60160"/>
            <a:ext cx="3802797" cy="1118937"/>
          </a:xfrm>
        </p:spPr>
        <p:txBody>
          <a:bodyPr/>
          <a:lstStyle/>
          <a:p>
            <a:r>
              <a:rPr lang="es-ES" b="1" i="1" dirty="0">
                <a:solidFill>
                  <a:srgbClr val="FFC000"/>
                </a:solidFill>
                <a:effectLst>
                  <a:outerShdw blurRad="38100" dist="38100" dir="2700000" algn="tl">
                    <a:srgbClr val="000000">
                      <a:alpha val="43137"/>
                    </a:srgbClr>
                  </a:outerShdw>
                </a:effectLst>
              </a:rPr>
              <a:t>Etiología</a:t>
            </a:r>
          </a:p>
        </p:txBody>
      </p:sp>
      <p:sp>
        <p:nvSpPr>
          <p:cNvPr id="3" name="Marcador de contenido 2"/>
          <p:cNvSpPr>
            <a:spLocks noGrp="1"/>
          </p:cNvSpPr>
          <p:nvPr>
            <p:ph idx="1"/>
          </p:nvPr>
        </p:nvSpPr>
        <p:spPr>
          <a:xfrm>
            <a:off x="239813" y="1073813"/>
            <a:ext cx="5306743" cy="1055781"/>
          </a:xfrm>
        </p:spPr>
        <p:txBody>
          <a:bodyPr/>
          <a:lstStyle/>
          <a:p>
            <a:pPr marL="0" indent="0" algn="just">
              <a:buNone/>
            </a:pPr>
            <a:r>
              <a:rPr lang="es-ES" dirty="0"/>
              <a:t>Se han propuesto dos posibles factores: Genéticos y Ambientales.</a:t>
            </a:r>
          </a:p>
        </p:txBody>
      </p:sp>
      <p:sp>
        <p:nvSpPr>
          <p:cNvPr id="4" name="CuadroTexto 3"/>
          <p:cNvSpPr txBox="1"/>
          <p:nvPr/>
        </p:nvSpPr>
        <p:spPr>
          <a:xfrm>
            <a:off x="343677" y="2576967"/>
            <a:ext cx="2072951" cy="523220"/>
          </a:xfrm>
          <a:prstGeom prst="rect">
            <a:avLst/>
          </a:prstGeom>
          <a:noFill/>
        </p:spPr>
        <p:txBody>
          <a:bodyPr wrap="square" rtlCol="0">
            <a:spAutoFit/>
          </a:bodyPr>
          <a:lstStyle/>
          <a:p>
            <a:r>
              <a:rPr lang="es-ES" sz="2800" b="1" i="1" dirty="0">
                <a:solidFill>
                  <a:srgbClr val="FF0000"/>
                </a:solidFill>
                <a:effectLst>
                  <a:outerShdw blurRad="38100" dist="38100" dir="2700000" algn="tl">
                    <a:srgbClr val="000000">
                      <a:alpha val="43137"/>
                    </a:srgbClr>
                  </a:outerShdw>
                </a:effectLst>
              </a:rPr>
              <a:t>Genéticos</a:t>
            </a:r>
          </a:p>
        </p:txBody>
      </p:sp>
      <p:sp>
        <p:nvSpPr>
          <p:cNvPr id="5" name="CuadroTexto 4"/>
          <p:cNvSpPr txBox="1"/>
          <p:nvPr/>
        </p:nvSpPr>
        <p:spPr>
          <a:xfrm>
            <a:off x="343677" y="3137233"/>
            <a:ext cx="2817846" cy="400110"/>
          </a:xfrm>
          <a:prstGeom prst="rect">
            <a:avLst/>
          </a:prstGeom>
          <a:noFill/>
        </p:spPr>
        <p:txBody>
          <a:bodyPr wrap="square" rtlCol="0">
            <a:spAutoFit/>
          </a:bodyPr>
          <a:lstStyle/>
          <a:p>
            <a:r>
              <a:rPr lang="es-ES" sz="2000" dirty="0"/>
              <a:t>3 Categorías etiológicas:</a:t>
            </a:r>
          </a:p>
        </p:txBody>
      </p:sp>
      <p:graphicFrame>
        <p:nvGraphicFramePr>
          <p:cNvPr id="6" name="Diagrama 5"/>
          <p:cNvGraphicFramePr/>
          <p:nvPr>
            <p:extLst>
              <p:ext uri="{D42A27DB-BD31-4B8C-83A1-F6EECF244321}">
                <p14:modId xmlns:p14="http://schemas.microsoft.com/office/powerpoint/2010/main" val="2833495190"/>
              </p:ext>
            </p:extLst>
          </p:nvPr>
        </p:nvGraphicFramePr>
        <p:xfrm>
          <a:off x="343677" y="3640350"/>
          <a:ext cx="10663335" cy="2853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p:cNvSpPr txBox="1"/>
          <p:nvPr/>
        </p:nvSpPr>
        <p:spPr>
          <a:xfrm>
            <a:off x="5620957" y="379423"/>
            <a:ext cx="2127380" cy="523220"/>
          </a:xfrm>
          <a:prstGeom prst="rect">
            <a:avLst/>
          </a:prstGeom>
          <a:noFill/>
        </p:spPr>
        <p:txBody>
          <a:bodyPr wrap="square" rtlCol="0">
            <a:spAutoFit/>
          </a:bodyPr>
          <a:lstStyle/>
          <a:p>
            <a:r>
              <a:rPr lang="es-ES" sz="2800" b="1" i="1" dirty="0">
                <a:solidFill>
                  <a:srgbClr val="FF0000"/>
                </a:solidFill>
                <a:effectLst>
                  <a:outerShdw blurRad="38100" dist="38100" dir="2700000" algn="tl">
                    <a:srgbClr val="000000">
                      <a:alpha val="43137"/>
                    </a:srgbClr>
                  </a:outerShdw>
                </a:effectLst>
              </a:rPr>
              <a:t>Ambientales</a:t>
            </a:r>
          </a:p>
        </p:txBody>
      </p:sp>
      <p:sp>
        <p:nvSpPr>
          <p:cNvPr id="8" name="CuadroTexto 7"/>
          <p:cNvSpPr txBox="1"/>
          <p:nvPr/>
        </p:nvSpPr>
        <p:spPr>
          <a:xfrm>
            <a:off x="7748657" y="146175"/>
            <a:ext cx="4247153" cy="2246769"/>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s-ES" sz="2000" dirty="0">
                <a:solidFill>
                  <a:schemeClr val="tx2">
                    <a:lumMod val="10000"/>
                  </a:schemeClr>
                </a:solidFill>
              </a:rPr>
              <a:t>Tres grandes categorías: físicas, químicas y biológicas; y a estos factores ambientales, por alterar el desarrollo embriológico produciendo malformaciones, se les ha llamado teratógenos.</a:t>
            </a:r>
          </a:p>
          <a:p>
            <a:pPr algn="just"/>
            <a:endParaRPr lang="es-ES" sz="2000" dirty="0"/>
          </a:p>
        </p:txBody>
      </p:sp>
    </p:spTree>
    <p:extLst>
      <p:ext uri="{BB962C8B-B14F-4D97-AF65-F5344CB8AC3E}">
        <p14:creationId xmlns:p14="http://schemas.microsoft.com/office/powerpoint/2010/main" val="2161731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7554" y="240621"/>
            <a:ext cx="7025453" cy="1137235"/>
          </a:xfrm>
        </p:spPr>
        <p:txBody>
          <a:bodyPr>
            <a:normAutofit fontScale="90000"/>
          </a:bodyPr>
          <a:lstStyle/>
          <a:p>
            <a:r>
              <a:rPr lang="es-ES" i="1" dirty="0">
                <a:solidFill>
                  <a:srgbClr val="FF0000"/>
                </a:solidFill>
                <a:effectLst>
                  <a:outerShdw blurRad="38100" dist="38100" dir="2700000" algn="tl">
                    <a:srgbClr val="000000">
                      <a:alpha val="43137"/>
                    </a:srgbClr>
                  </a:outerShdw>
                </a:effectLst>
                <a:latin typeface="Amatic SC" panose="020B0604020202020204" charset="0"/>
              </a:rPr>
              <a:t>Embriológicamente ocurre…</a:t>
            </a:r>
          </a:p>
        </p:txBody>
      </p:sp>
      <p:sp>
        <p:nvSpPr>
          <p:cNvPr id="5" name="Rectángulo 4"/>
          <p:cNvSpPr/>
          <p:nvPr/>
        </p:nvSpPr>
        <p:spPr>
          <a:xfrm>
            <a:off x="6731054" y="266156"/>
            <a:ext cx="5168177" cy="193899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s-ES" sz="2000" i="1" dirty="0">
                <a:solidFill>
                  <a:schemeClr val="tx1"/>
                </a:solidFill>
                <a:latin typeface="Georgia" panose="02040502050405020303" pitchFamily="18" charset="0"/>
              </a:rPr>
              <a:t>La boca del feto se forma durante los primeros tres meses del embarazo. Durante este tiempo, las partes del paladar superior y el labio superior normalmente se unen. Cuando esta unión no ocurre se presenta la fisura </a:t>
            </a:r>
            <a:r>
              <a:rPr lang="es-ES" sz="2000" i="1" dirty="0" err="1">
                <a:solidFill>
                  <a:schemeClr val="tx1"/>
                </a:solidFill>
                <a:latin typeface="Georgia" panose="02040502050405020303" pitchFamily="18" charset="0"/>
              </a:rPr>
              <a:t>labiopalatina</a:t>
            </a:r>
            <a:r>
              <a:rPr lang="es-ES" sz="2000" i="1" dirty="0">
                <a:solidFill>
                  <a:schemeClr val="tx1"/>
                </a:solidFill>
                <a:latin typeface="Georgia" panose="02040502050405020303" pitchFamily="18" charset="0"/>
              </a:rPr>
              <a:t>.</a:t>
            </a:r>
            <a:endParaRPr lang="es-ES" sz="2000" i="1" dirty="0">
              <a:solidFill>
                <a:schemeClr val="tx1"/>
              </a:solidFill>
            </a:endParaRPr>
          </a:p>
        </p:txBody>
      </p:sp>
      <p:sp>
        <p:nvSpPr>
          <p:cNvPr id="6" name="CuadroTexto 5"/>
          <p:cNvSpPr txBox="1"/>
          <p:nvPr/>
        </p:nvSpPr>
        <p:spPr>
          <a:xfrm>
            <a:off x="217554" y="4108296"/>
            <a:ext cx="3062940" cy="523220"/>
          </a:xfrm>
          <a:prstGeom prst="rect">
            <a:avLst/>
          </a:prstGeom>
          <a:noFill/>
        </p:spPr>
        <p:txBody>
          <a:bodyPr wrap="square" rtlCol="0">
            <a:spAutoFit/>
          </a:bodyPr>
          <a:lstStyle/>
          <a:p>
            <a:r>
              <a:rPr lang="es-ES" sz="2800" dirty="0"/>
              <a:t>Existen dos teorías:</a:t>
            </a:r>
          </a:p>
        </p:txBody>
      </p:sp>
      <p:sp>
        <p:nvSpPr>
          <p:cNvPr id="7" name="CuadroTexto 6"/>
          <p:cNvSpPr txBox="1"/>
          <p:nvPr/>
        </p:nvSpPr>
        <p:spPr>
          <a:xfrm>
            <a:off x="3827305" y="2799958"/>
            <a:ext cx="8071926" cy="144655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just"/>
            <a:r>
              <a:rPr lang="es-ES" sz="2200" dirty="0"/>
              <a:t>1. Propone la existencia de un error en la fusión de los extremos libres de los procesos que forman la cara y sugiere como mecanismos patogénicos un retardo o restricción de sus movimientos que evitan que estos procesos se pongan en contacto.</a:t>
            </a:r>
          </a:p>
        </p:txBody>
      </p:sp>
      <p:sp>
        <p:nvSpPr>
          <p:cNvPr id="8" name="CuadroTexto 7"/>
          <p:cNvSpPr txBox="1"/>
          <p:nvPr/>
        </p:nvSpPr>
        <p:spPr>
          <a:xfrm>
            <a:off x="3827305" y="4841318"/>
            <a:ext cx="8071926" cy="1785104"/>
          </a:xfrm>
          <a:prstGeom prst="rect">
            <a:avLst/>
          </a:prstGeom>
          <a:ln>
            <a:no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r>
              <a:rPr lang="es-ES" sz="2200" dirty="0"/>
              <a:t>2. Sugiere que no existen los extremos libres de los procesos faciales, sino que el centro de la cara está formado por una capa </a:t>
            </a:r>
            <a:r>
              <a:rPr lang="es-ES" sz="2200" dirty="0" err="1"/>
              <a:t>bilamelar</a:t>
            </a:r>
            <a:r>
              <a:rPr lang="es-ES" sz="2200" dirty="0"/>
              <a:t> de ectodermo, por el interior de la cual migra el mesodermo, y si esta migración no ocurre, la débil pared ectodérmica se rompe y origina una hendidura.</a:t>
            </a:r>
          </a:p>
        </p:txBody>
      </p:sp>
      <p:cxnSp>
        <p:nvCxnSpPr>
          <p:cNvPr id="4" name="Straight Arrow Connector 3">
            <a:extLst>
              <a:ext uri="{FF2B5EF4-FFF2-40B4-BE49-F238E27FC236}">
                <a16:creationId xmlns:a16="http://schemas.microsoft.com/office/drawing/2014/main" xmlns="" id="{2946C7F6-FD66-4EBD-A037-EDEDBC39AA1C}"/>
              </a:ext>
            </a:extLst>
          </p:cNvPr>
          <p:cNvCxnSpPr>
            <a:cxnSpLocks/>
            <a:stCxn id="6" idx="3"/>
          </p:cNvCxnSpPr>
          <p:nvPr/>
        </p:nvCxnSpPr>
        <p:spPr>
          <a:xfrm flipV="1">
            <a:off x="3280494" y="3729789"/>
            <a:ext cx="449786" cy="640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09894B00-47AE-4722-921E-0A099C64B97D}"/>
              </a:ext>
            </a:extLst>
          </p:cNvPr>
          <p:cNvCxnSpPr>
            <a:stCxn id="6" idx="3"/>
          </p:cNvCxnSpPr>
          <p:nvPr/>
        </p:nvCxnSpPr>
        <p:spPr>
          <a:xfrm>
            <a:off x="3280494" y="4369906"/>
            <a:ext cx="449786" cy="856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642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3369816764"/>
              </p:ext>
            </p:extLst>
          </p:nvPr>
        </p:nvGraphicFramePr>
        <p:xfrm>
          <a:off x="3426066" y="1281604"/>
          <a:ext cx="8712008" cy="5138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1">
            <a:extLst>
              <a:ext uri="{FF2B5EF4-FFF2-40B4-BE49-F238E27FC236}">
                <a16:creationId xmlns:a16="http://schemas.microsoft.com/office/drawing/2014/main" xmlns="" id="{F2E6FC82-DA10-4445-A07E-151AC1F50749}"/>
              </a:ext>
            </a:extLst>
          </p:cNvPr>
          <p:cNvSpPr>
            <a:spLocks noGrp="1"/>
          </p:cNvSpPr>
          <p:nvPr>
            <p:ph type="title"/>
          </p:nvPr>
        </p:nvSpPr>
        <p:spPr>
          <a:xfrm>
            <a:off x="345321" y="240621"/>
            <a:ext cx="7025453" cy="1137235"/>
          </a:xfrm>
        </p:spPr>
        <p:txBody>
          <a:bodyPr>
            <a:normAutofit/>
          </a:bodyPr>
          <a:lstStyle/>
          <a:p>
            <a:r>
              <a:rPr lang="es-ES" i="1" dirty="0">
                <a:solidFill>
                  <a:srgbClr val="FF0000"/>
                </a:solidFill>
                <a:effectLst>
                  <a:outerShdw blurRad="38100" dist="38100" dir="2700000" algn="tl">
                    <a:srgbClr val="000000">
                      <a:alpha val="43137"/>
                    </a:srgbClr>
                  </a:outerShdw>
                </a:effectLst>
                <a:latin typeface="Amatic SC" panose="020B0604020202020204" charset="0"/>
              </a:rPr>
              <a:t>Desarrollo embrionario</a:t>
            </a:r>
          </a:p>
        </p:txBody>
      </p:sp>
      <p:pic>
        <p:nvPicPr>
          <p:cNvPr id="6" name="Imagen 3">
            <a:extLst>
              <a:ext uri="{FF2B5EF4-FFF2-40B4-BE49-F238E27FC236}">
                <a16:creationId xmlns:a16="http://schemas.microsoft.com/office/drawing/2014/main" xmlns="" id="{B9364A71-B936-45A3-AA65-937CD5BB8601}"/>
              </a:ext>
            </a:extLst>
          </p:cNvPr>
          <p:cNvPicPr>
            <a:picLocks noChangeAspect="1"/>
          </p:cNvPicPr>
          <p:nvPr/>
        </p:nvPicPr>
        <p:blipFill>
          <a:blip r:embed="rId7"/>
          <a:stretch>
            <a:fillRect/>
          </a:stretch>
        </p:blipFill>
        <p:spPr>
          <a:xfrm>
            <a:off x="0" y="3765717"/>
            <a:ext cx="4749872" cy="2213811"/>
          </a:xfrm>
          <a:prstGeom prst="rect">
            <a:avLst/>
          </a:prstGeom>
        </p:spPr>
      </p:pic>
      <p:sp>
        <p:nvSpPr>
          <p:cNvPr id="7" name="CuadroTexto 10">
            <a:extLst>
              <a:ext uri="{FF2B5EF4-FFF2-40B4-BE49-F238E27FC236}">
                <a16:creationId xmlns:a16="http://schemas.microsoft.com/office/drawing/2014/main" xmlns="" id="{7661DB05-DF1B-4140-BB67-E135FC145F7A}"/>
              </a:ext>
            </a:extLst>
          </p:cNvPr>
          <p:cNvSpPr txBox="1"/>
          <p:nvPr/>
        </p:nvSpPr>
        <p:spPr>
          <a:xfrm>
            <a:off x="33493" y="5979528"/>
            <a:ext cx="4716379" cy="769441"/>
          </a:xfrm>
          <a:prstGeom prst="rect">
            <a:avLst/>
          </a:prstGeom>
          <a:noFill/>
        </p:spPr>
        <p:txBody>
          <a:bodyPr wrap="square" rtlCol="0">
            <a:spAutoFit/>
          </a:bodyPr>
          <a:lstStyle/>
          <a:p>
            <a:pPr algn="just"/>
            <a:r>
              <a:rPr lang="es-ES" sz="1100" dirty="0"/>
              <a:t>Fig.1 representación esquemática en A, de un corte frontal de la cabeza embrionario mostrando la lengua (1) en su posición vertical. En B, vista ventral de la premaxila (2), del septo nasal (3) y de los procesos palatinos (4). (según Langman).</a:t>
            </a:r>
          </a:p>
        </p:txBody>
      </p:sp>
      <p:sp>
        <p:nvSpPr>
          <p:cNvPr id="8" name="CuadroTexto 13">
            <a:extLst>
              <a:ext uri="{FF2B5EF4-FFF2-40B4-BE49-F238E27FC236}">
                <a16:creationId xmlns:a16="http://schemas.microsoft.com/office/drawing/2014/main" xmlns="" id="{2CA55449-1A65-41B6-928B-CC3572EDDE13}"/>
              </a:ext>
            </a:extLst>
          </p:cNvPr>
          <p:cNvSpPr txBox="1"/>
          <p:nvPr/>
        </p:nvSpPr>
        <p:spPr>
          <a:xfrm>
            <a:off x="6238315" y="6457074"/>
            <a:ext cx="5816309" cy="430887"/>
          </a:xfrm>
          <a:prstGeom prst="rect">
            <a:avLst/>
          </a:prstGeom>
          <a:noFill/>
        </p:spPr>
        <p:txBody>
          <a:bodyPr wrap="square" rtlCol="0">
            <a:spAutoFit/>
          </a:bodyPr>
          <a:lstStyle/>
          <a:p>
            <a:r>
              <a:rPr lang="es-ES" sz="1050" i="1" dirty="0"/>
              <a:t>Tomado de: 1. SADLER TW. </a:t>
            </a:r>
            <a:r>
              <a:rPr lang="es-ES" sz="1050" b="1" i="1" dirty="0"/>
              <a:t>Embriología Médica</a:t>
            </a:r>
            <a:r>
              <a:rPr lang="es-ES" sz="1050" i="1" dirty="0"/>
              <a:t> de </a:t>
            </a:r>
            <a:r>
              <a:rPr lang="es-ES" sz="1050" b="1" i="1" dirty="0"/>
              <a:t>Langman</a:t>
            </a:r>
            <a:r>
              <a:rPr lang="es-ES" sz="1050" i="1" dirty="0"/>
              <a:t>. 7.ª Edición Ed. Panamericana 1996. 2. SMITH JR. </a:t>
            </a:r>
            <a:r>
              <a:rPr lang="es-ES" sz="1050" i="1" dirty="0" err="1"/>
              <a:t>Accessory</a:t>
            </a:r>
            <a:r>
              <a:rPr lang="es-ES" sz="1050" i="1" dirty="0"/>
              <a:t> </a:t>
            </a:r>
            <a:r>
              <a:rPr lang="es-ES" sz="1050" i="1" dirty="0" err="1"/>
              <a:t>enteric</a:t>
            </a:r>
            <a:r>
              <a:rPr lang="es-ES" sz="1050" i="1" dirty="0"/>
              <a:t> </a:t>
            </a:r>
            <a:r>
              <a:rPr lang="es-ES" sz="1050" i="1" dirty="0" err="1"/>
              <a:t>formations</a:t>
            </a:r>
            <a:endParaRPr lang="es-ES" sz="1050" i="1" dirty="0"/>
          </a:p>
        </p:txBody>
      </p:sp>
    </p:spTree>
    <p:extLst>
      <p:ext uri="{BB962C8B-B14F-4D97-AF65-F5344CB8AC3E}">
        <p14:creationId xmlns:p14="http://schemas.microsoft.com/office/powerpoint/2010/main" val="282903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3">
            <a:extLst>
              <a:ext uri="{FF2B5EF4-FFF2-40B4-BE49-F238E27FC236}">
                <a16:creationId xmlns:a16="http://schemas.microsoft.com/office/drawing/2014/main" xmlns="" id="{7213759C-6687-422D-A61F-C457E431F308}"/>
              </a:ext>
            </a:extLst>
          </p:cNvPr>
          <p:cNvPicPr>
            <a:picLocks noChangeAspect="1"/>
          </p:cNvPicPr>
          <p:nvPr/>
        </p:nvPicPr>
        <p:blipFill>
          <a:blip r:embed="rId2"/>
          <a:stretch>
            <a:fillRect/>
          </a:stretch>
        </p:blipFill>
        <p:spPr>
          <a:xfrm>
            <a:off x="48125" y="336885"/>
            <a:ext cx="3930827" cy="2072975"/>
          </a:xfrm>
          <a:prstGeom prst="rect">
            <a:avLst/>
          </a:prstGeom>
        </p:spPr>
      </p:pic>
      <p:grpSp>
        <p:nvGrpSpPr>
          <p:cNvPr id="4" name="Group 3">
            <a:extLst>
              <a:ext uri="{FF2B5EF4-FFF2-40B4-BE49-F238E27FC236}">
                <a16:creationId xmlns:a16="http://schemas.microsoft.com/office/drawing/2014/main" xmlns="" id="{9F94A88A-8031-4066-A37A-5EB743658E41}"/>
              </a:ext>
            </a:extLst>
          </p:cNvPr>
          <p:cNvGrpSpPr/>
          <p:nvPr/>
        </p:nvGrpSpPr>
        <p:grpSpPr>
          <a:xfrm>
            <a:off x="3898232" y="501754"/>
            <a:ext cx="7650676" cy="1255625"/>
            <a:chOff x="2105376" y="2967841"/>
            <a:chExt cx="8631924" cy="1255625"/>
          </a:xfrm>
        </p:grpSpPr>
        <p:sp>
          <p:nvSpPr>
            <p:cNvPr id="8" name="Rectangle: Rounded Corners 7">
              <a:extLst>
                <a:ext uri="{FF2B5EF4-FFF2-40B4-BE49-F238E27FC236}">
                  <a16:creationId xmlns:a16="http://schemas.microsoft.com/office/drawing/2014/main" xmlns="" id="{2F999B0B-5C33-4D7B-AA03-E803D4A6780E}"/>
                </a:ext>
              </a:extLst>
            </p:cNvPr>
            <p:cNvSpPr/>
            <p:nvPr/>
          </p:nvSpPr>
          <p:spPr>
            <a:xfrm>
              <a:off x="2105376" y="2967841"/>
              <a:ext cx="8631924" cy="1255625"/>
            </a:xfrm>
            <a:prstGeom prst="roundRect">
              <a:avLst>
                <a:gd name="adj" fmla="val 10000"/>
              </a:avLst>
            </a:prstGeom>
            <a:solidFill>
              <a:srgbClr val="2ED7A1"/>
            </a:solidFill>
          </p:spPr>
          <p:style>
            <a:lnRef idx="2">
              <a:schemeClr val="lt1">
                <a:hueOff val="0"/>
                <a:satOff val="0"/>
                <a:lumOff val="0"/>
                <a:alphaOff val="0"/>
              </a:schemeClr>
            </a:lnRef>
            <a:fillRef idx="1">
              <a:schemeClr val="accent4">
                <a:hueOff val="6930461"/>
                <a:satOff val="-31979"/>
                <a:lumOff val="1177"/>
                <a:alphaOff val="0"/>
              </a:schemeClr>
            </a:fillRef>
            <a:effectRef idx="0">
              <a:schemeClr val="accent4">
                <a:hueOff val="6930461"/>
                <a:satOff val="-31979"/>
                <a:lumOff val="1177"/>
                <a:alphaOff val="0"/>
              </a:schemeClr>
            </a:effectRef>
            <a:fontRef idx="minor">
              <a:schemeClr val="lt1"/>
            </a:fontRef>
          </p:style>
        </p:sp>
        <p:sp>
          <p:nvSpPr>
            <p:cNvPr id="9" name="Rectangle: Rounded Corners 4">
              <a:extLst>
                <a:ext uri="{FF2B5EF4-FFF2-40B4-BE49-F238E27FC236}">
                  <a16:creationId xmlns:a16="http://schemas.microsoft.com/office/drawing/2014/main" xmlns="" id="{FC7B58F9-8620-495E-9376-0072049C136F}"/>
                </a:ext>
              </a:extLst>
            </p:cNvPr>
            <p:cNvSpPr txBox="1"/>
            <p:nvPr/>
          </p:nvSpPr>
          <p:spPr>
            <a:xfrm>
              <a:off x="2142152" y="3004617"/>
              <a:ext cx="7099953" cy="11820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b="1" i="1" kern="1200" dirty="0">
                  <a:solidFill>
                    <a:schemeClr val="tx1"/>
                  </a:solidFill>
                  <a:latin typeface="Arial" panose="020B0604020202020204" pitchFamily="34" charset="0"/>
                  <a:cs typeface="Arial" panose="020B0604020202020204" pitchFamily="34" charset="0"/>
                </a:rPr>
                <a:t>El paladar secundario se forma entre la 7ma y 8va semana. También se da migración lingual. (Fig. 2)</a:t>
              </a:r>
            </a:p>
          </p:txBody>
        </p:sp>
      </p:grpSp>
      <p:grpSp>
        <p:nvGrpSpPr>
          <p:cNvPr id="5" name="Group 4">
            <a:extLst>
              <a:ext uri="{FF2B5EF4-FFF2-40B4-BE49-F238E27FC236}">
                <a16:creationId xmlns:a16="http://schemas.microsoft.com/office/drawing/2014/main" xmlns="" id="{B7C7901C-FDFE-40F4-9901-01315F6B4CCA}"/>
              </a:ext>
            </a:extLst>
          </p:cNvPr>
          <p:cNvGrpSpPr/>
          <p:nvPr/>
        </p:nvGrpSpPr>
        <p:grpSpPr>
          <a:xfrm>
            <a:off x="4284789" y="3737439"/>
            <a:ext cx="7618082" cy="1883438"/>
            <a:chOff x="2831932" y="4451762"/>
            <a:chExt cx="8855938" cy="1255625"/>
          </a:xfrm>
        </p:grpSpPr>
        <p:sp>
          <p:nvSpPr>
            <p:cNvPr id="6" name="Rectangle: Rounded Corners 5">
              <a:extLst>
                <a:ext uri="{FF2B5EF4-FFF2-40B4-BE49-F238E27FC236}">
                  <a16:creationId xmlns:a16="http://schemas.microsoft.com/office/drawing/2014/main" xmlns="" id="{4AA9DD72-EB8C-4EB2-BAD1-909D3BE9CFB5}"/>
                </a:ext>
              </a:extLst>
            </p:cNvPr>
            <p:cNvSpPr/>
            <p:nvPr/>
          </p:nvSpPr>
          <p:spPr>
            <a:xfrm>
              <a:off x="2831932" y="4451762"/>
              <a:ext cx="8855938" cy="1255625"/>
            </a:xfrm>
            <a:prstGeom prst="roundRect">
              <a:avLst>
                <a:gd name="adj" fmla="val 10000"/>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7" name="Rectangle: Rounded Corners 6">
              <a:extLst>
                <a:ext uri="{FF2B5EF4-FFF2-40B4-BE49-F238E27FC236}">
                  <a16:creationId xmlns:a16="http://schemas.microsoft.com/office/drawing/2014/main" xmlns="" id="{9DF9801E-4B0D-4451-9209-6D77AA8B0EE6}"/>
                </a:ext>
              </a:extLst>
            </p:cNvPr>
            <p:cNvSpPr txBox="1"/>
            <p:nvPr/>
          </p:nvSpPr>
          <p:spPr>
            <a:xfrm>
              <a:off x="2868708" y="4488538"/>
              <a:ext cx="7275048" cy="11820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b="1" i="1" kern="1200" dirty="0">
                  <a:solidFill>
                    <a:schemeClr val="tx1"/>
                  </a:solidFill>
                  <a:latin typeface="Arial" panose="020B0604020202020204" pitchFamily="34" charset="0"/>
                  <a:cs typeface="Arial" panose="020B0604020202020204" pitchFamily="34" charset="0"/>
                </a:rPr>
                <a:t>Ambos paladares se fusionan entre la 10ma y 11va semana. (Fig. 3)</a:t>
              </a:r>
            </a:p>
          </p:txBody>
        </p:sp>
      </p:grpSp>
      <p:grpSp>
        <p:nvGrpSpPr>
          <p:cNvPr id="10" name="Group 9">
            <a:extLst>
              <a:ext uri="{FF2B5EF4-FFF2-40B4-BE49-F238E27FC236}">
                <a16:creationId xmlns:a16="http://schemas.microsoft.com/office/drawing/2014/main" xmlns="" id="{D234EABD-F618-4886-9927-6CD09F517092}"/>
              </a:ext>
            </a:extLst>
          </p:cNvPr>
          <p:cNvGrpSpPr/>
          <p:nvPr/>
        </p:nvGrpSpPr>
        <p:grpSpPr>
          <a:xfrm>
            <a:off x="10051590" y="1260906"/>
            <a:ext cx="1669410" cy="1669410"/>
            <a:chOff x="8360685" y="2018988"/>
            <a:chExt cx="1669410" cy="1669410"/>
          </a:xfrm>
        </p:grpSpPr>
        <p:sp>
          <p:nvSpPr>
            <p:cNvPr id="11" name="Arrow: Down 10">
              <a:extLst>
                <a:ext uri="{FF2B5EF4-FFF2-40B4-BE49-F238E27FC236}">
                  <a16:creationId xmlns:a16="http://schemas.microsoft.com/office/drawing/2014/main" xmlns="" id="{F91851C5-8F98-4AB2-AB6A-28C953B60DA6}"/>
                </a:ext>
              </a:extLst>
            </p:cNvPr>
            <p:cNvSpPr/>
            <p:nvPr/>
          </p:nvSpPr>
          <p:spPr>
            <a:xfrm>
              <a:off x="8360685" y="2018988"/>
              <a:ext cx="1669410" cy="1669410"/>
            </a:xfrm>
            <a:prstGeom prst="downArrow">
              <a:avLst>
                <a:gd name="adj1" fmla="val 55000"/>
                <a:gd name="adj2" fmla="val 45000"/>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2" name="Arrow: Down 4">
              <a:extLst>
                <a:ext uri="{FF2B5EF4-FFF2-40B4-BE49-F238E27FC236}">
                  <a16:creationId xmlns:a16="http://schemas.microsoft.com/office/drawing/2014/main" xmlns="" id="{7404F23D-42F8-4F81-9DBC-1B4FB94C1CF9}"/>
                </a:ext>
              </a:extLst>
            </p:cNvPr>
            <p:cNvSpPr txBox="1"/>
            <p:nvPr/>
          </p:nvSpPr>
          <p:spPr>
            <a:xfrm>
              <a:off x="8736302" y="2018988"/>
              <a:ext cx="918176" cy="12562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s-ES" sz="3600" kern="1200"/>
            </a:p>
          </p:txBody>
        </p:sp>
      </p:grpSp>
      <p:pic>
        <p:nvPicPr>
          <p:cNvPr id="14" name="Imagen 4">
            <a:extLst>
              <a:ext uri="{FF2B5EF4-FFF2-40B4-BE49-F238E27FC236}">
                <a16:creationId xmlns:a16="http://schemas.microsoft.com/office/drawing/2014/main" xmlns="" id="{BAFB1B07-20CF-45B3-9A96-06E5F3B249B9}"/>
              </a:ext>
            </a:extLst>
          </p:cNvPr>
          <p:cNvPicPr>
            <a:picLocks noChangeAspect="1"/>
          </p:cNvPicPr>
          <p:nvPr/>
        </p:nvPicPr>
        <p:blipFill>
          <a:blip r:embed="rId3"/>
          <a:stretch>
            <a:fillRect/>
          </a:stretch>
        </p:blipFill>
        <p:spPr>
          <a:xfrm>
            <a:off x="48126" y="2303435"/>
            <a:ext cx="5773412" cy="475529"/>
          </a:xfrm>
          <a:prstGeom prst="rect">
            <a:avLst/>
          </a:prstGeom>
        </p:spPr>
      </p:pic>
      <p:sp>
        <p:nvSpPr>
          <p:cNvPr id="15" name="CuadroTexto 5">
            <a:extLst>
              <a:ext uri="{FF2B5EF4-FFF2-40B4-BE49-F238E27FC236}">
                <a16:creationId xmlns:a16="http://schemas.microsoft.com/office/drawing/2014/main" xmlns="" id="{A5B5C196-3EA6-4123-B4E8-3B8BE80909DB}"/>
              </a:ext>
            </a:extLst>
          </p:cNvPr>
          <p:cNvSpPr txBox="1"/>
          <p:nvPr/>
        </p:nvSpPr>
        <p:spPr>
          <a:xfrm>
            <a:off x="7723570" y="6233103"/>
            <a:ext cx="4430332" cy="692497"/>
          </a:xfrm>
          <a:prstGeom prst="rect">
            <a:avLst/>
          </a:prstGeom>
          <a:noFill/>
        </p:spPr>
        <p:txBody>
          <a:bodyPr wrap="square" rtlCol="0">
            <a:spAutoFit/>
          </a:bodyPr>
          <a:lstStyle/>
          <a:p>
            <a:r>
              <a:rPr lang="es-ES" sz="1050" i="1" dirty="0"/>
              <a:t>Tomado de: 1. SADLER TW. </a:t>
            </a:r>
            <a:r>
              <a:rPr lang="es-ES" sz="1050" b="1" i="1" dirty="0"/>
              <a:t>Embriología Médica</a:t>
            </a:r>
            <a:r>
              <a:rPr lang="es-ES" sz="1050" i="1" dirty="0"/>
              <a:t> de </a:t>
            </a:r>
            <a:r>
              <a:rPr lang="es-ES" sz="1050" b="1" i="1" dirty="0"/>
              <a:t>Langman</a:t>
            </a:r>
            <a:r>
              <a:rPr lang="es-ES" sz="1050" i="1" dirty="0"/>
              <a:t>. 7.ª Edición Ed. Panamericana 1996. 2. SMITH JR. </a:t>
            </a:r>
            <a:r>
              <a:rPr lang="es-ES" sz="1050" i="1" dirty="0" err="1"/>
              <a:t>Accessory</a:t>
            </a:r>
            <a:r>
              <a:rPr lang="es-ES" sz="1050" i="1" dirty="0"/>
              <a:t> </a:t>
            </a:r>
            <a:r>
              <a:rPr lang="es-ES" sz="1050" i="1" dirty="0" err="1"/>
              <a:t>enteric</a:t>
            </a:r>
            <a:r>
              <a:rPr lang="es-ES" sz="1050" i="1" dirty="0"/>
              <a:t> </a:t>
            </a:r>
            <a:r>
              <a:rPr lang="es-ES" sz="1050" i="1" dirty="0" err="1"/>
              <a:t>formations</a:t>
            </a:r>
            <a:endParaRPr lang="es-ES" sz="1050" i="1" dirty="0"/>
          </a:p>
          <a:p>
            <a:endParaRPr lang="es-ES" dirty="0"/>
          </a:p>
        </p:txBody>
      </p:sp>
      <p:pic>
        <p:nvPicPr>
          <p:cNvPr id="16" name="Imagen 4">
            <a:extLst>
              <a:ext uri="{FF2B5EF4-FFF2-40B4-BE49-F238E27FC236}">
                <a16:creationId xmlns:a16="http://schemas.microsoft.com/office/drawing/2014/main" xmlns="" id="{8E120A22-BDB1-439C-80ED-38A216373C8C}"/>
              </a:ext>
            </a:extLst>
          </p:cNvPr>
          <p:cNvPicPr>
            <a:picLocks noChangeAspect="1"/>
          </p:cNvPicPr>
          <p:nvPr/>
        </p:nvPicPr>
        <p:blipFill>
          <a:blip r:embed="rId4"/>
          <a:stretch>
            <a:fillRect/>
          </a:stretch>
        </p:blipFill>
        <p:spPr>
          <a:xfrm>
            <a:off x="72188" y="3585511"/>
            <a:ext cx="4220846" cy="2261836"/>
          </a:xfrm>
          <a:prstGeom prst="rect">
            <a:avLst/>
          </a:prstGeom>
        </p:spPr>
      </p:pic>
      <p:sp>
        <p:nvSpPr>
          <p:cNvPr id="17" name="CuadroTexto 3">
            <a:extLst>
              <a:ext uri="{FF2B5EF4-FFF2-40B4-BE49-F238E27FC236}">
                <a16:creationId xmlns:a16="http://schemas.microsoft.com/office/drawing/2014/main" xmlns="" id="{840B1728-35AB-475F-814E-E773072E94BA}"/>
              </a:ext>
            </a:extLst>
          </p:cNvPr>
          <p:cNvSpPr txBox="1"/>
          <p:nvPr/>
        </p:nvSpPr>
        <p:spPr>
          <a:xfrm>
            <a:off x="72188" y="5946008"/>
            <a:ext cx="6591512" cy="707886"/>
          </a:xfrm>
          <a:prstGeom prst="rect">
            <a:avLst/>
          </a:prstGeom>
          <a:noFill/>
        </p:spPr>
        <p:txBody>
          <a:bodyPr wrap="square" rtlCol="0">
            <a:spAutoFit/>
          </a:bodyPr>
          <a:lstStyle/>
          <a:p>
            <a:pPr algn="just"/>
            <a:r>
              <a:rPr lang="es-ES" sz="1100" dirty="0"/>
              <a:t>Fig.3 Esquema A y B evidenciando la fusión de los procesos palatinos (1) con la premaxila (2), marcando definitivamente la separación de la cavidad nasal de la bucal. La papila incisiva (3) demarca el punto donde ocurrió la fusión entre estos procesos. (Según Langman).</a:t>
            </a:r>
            <a:r>
              <a:rPr lang="es-ES" dirty="0"/>
              <a:t> </a:t>
            </a:r>
          </a:p>
        </p:txBody>
      </p:sp>
    </p:spTree>
    <p:extLst>
      <p:ext uri="{BB962C8B-B14F-4D97-AF65-F5344CB8AC3E}">
        <p14:creationId xmlns:p14="http://schemas.microsoft.com/office/powerpoint/2010/main" val="149990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5600" y="248692"/>
            <a:ext cx="11365275" cy="1471823"/>
          </a:xfrm>
        </p:spPr>
        <p:txBody>
          <a:bodyPr/>
          <a:lstStyle/>
          <a:p>
            <a:pPr algn="ctr"/>
            <a:r>
              <a:rPr lang="es-CO" i="1" dirty="0"/>
              <a:t>I</a:t>
            </a:r>
            <a:r>
              <a:rPr lang="es-ES" i="1" dirty="0"/>
              <a:t>mplicaciones funcionales asociadas a labio y paladar hendido</a:t>
            </a:r>
            <a:br>
              <a:rPr lang="es-ES" i="1" dirty="0"/>
            </a:br>
            <a:r>
              <a:rPr lang="es-ES" i="1" dirty="0"/>
              <a:t/>
            </a:r>
            <a:br>
              <a:rPr lang="es-ES" i="1" dirty="0"/>
            </a:br>
            <a:r>
              <a:rPr lang="es-ES" i="1" dirty="0"/>
              <a:t/>
            </a:r>
            <a:br>
              <a:rPr lang="es-ES" i="1" dirty="0"/>
            </a:br>
            <a:endParaRPr lang="es-ES" i="1" dirty="0"/>
          </a:p>
        </p:txBody>
      </p:sp>
      <p:graphicFrame>
        <p:nvGraphicFramePr>
          <p:cNvPr id="6" name="Diagrama 5"/>
          <p:cNvGraphicFramePr/>
          <p:nvPr>
            <p:extLst>
              <p:ext uri="{D42A27DB-BD31-4B8C-83A1-F6EECF244321}">
                <p14:modId xmlns:p14="http://schemas.microsoft.com/office/powerpoint/2010/main" val="1925954315"/>
              </p:ext>
            </p:extLst>
          </p:nvPr>
        </p:nvGraphicFramePr>
        <p:xfrm>
          <a:off x="714868" y="3424594"/>
          <a:ext cx="8186536" cy="2658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ext uri="{D42A27DB-BD31-4B8C-83A1-F6EECF244321}">
                <p14:modId xmlns:p14="http://schemas.microsoft.com/office/powerpoint/2010/main" val="2877385211"/>
              </p:ext>
            </p:extLst>
          </p:nvPr>
        </p:nvGraphicFramePr>
        <p:xfrm>
          <a:off x="808116" y="2291297"/>
          <a:ext cx="6777539" cy="6837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Imagen 2"/>
          <p:cNvPicPr>
            <a:picLocks noChangeAspect="1"/>
          </p:cNvPicPr>
          <p:nvPr/>
        </p:nvPicPr>
        <p:blipFill>
          <a:blip r:embed="rId12"/>
          <a:stretch>
            <a:fillRect/>
          </a:stretch>
        </p:blipFill>
        <p:spPr>
          <a:xfrm rot="10800000">
            <a:off x="9057804" y="2730380"/>
            <a:ext cx="2891600" cy="1908834"/>
          </a:xfrm>
          <a:prstGeom prst="rect">
            <a:avLst/>
          </a:prstGeom>
        </p:spPr>
      </p:pic>
      <p:sp>
        <p:nvSpPr>
          <p:cNvPr id="4" name="CuadroTexto 3"/>
          <p:cNvSpPr txBox="1"/>
          <p:nvPr/>
        </p:nvSpPr>
        <p:spPr>
          <a:xfrm>
            <a:off x="121466" y="6257835"/>
            <a:ext cx="12070534" cy="461665"/>
          </a:xfrm>
          <a:prstGeom prst="rect">
            <a:avLst/>
          </a:prstGeom>
          <a:noFill/>
        </p:spPr>
        <p:txBody>
          <a:bodyPr wrap="square" rtlCol="0">
            <a:spAutoFit/>
          </a:bodyPr>
          <a:lstStyle/>
          <a:p>
            <a:r>
              <a:rPr lang="es-ES" sz="1200" dirty="0" err="1"/>
              <a:t>Monserat</a:t>
            </a:r>
            <a:r>
              <a:rPr lang="es-ES" sz="1200" dirty="0"/>
              <a:t> Soto Enrique R, </a:t>
            </a:r>
            <a:r>
              <a:rPr lang="es-ES" sz="1200" dirty="0" err="1"/>
              <a:t>Baez</a:t>
            </a:r>
            <a:r>
              <a:rPr lang="es-ES" sz="1200" dirty="0"/>
              <a:t> R Roberto, Bastidas Ramiro, </a:t>
            </a:r>
            <a:r>
              <a:rPr lang="es-ES" sz="1200" dirty="0" err="1"/>
              <a:t>Ghanem</a:t>
            </a:r>
            <a:r>
              <a:rPr lang="es-ES" sz="1200" dirty="0"/>
              <a:t> A Alexis, Cedeño M José Adolfo, Maza </a:t>
            </a:r>
            <a:r>
              <a:rPr lang="es-ES" sz="1200" dirty="0" err="1"/>
              <a:t>Windy</a:t>
            </a:r>
            <a:r>
              <a:rPr lang="es-ES" sz="1200" dirty="0"/>
              <a:t>. Labio y Paladar Hendidos. Acta </a:t>
            </a:r>
            <a:r>
              <a:rPr lang="es-ES" sz="1200" dirty="0" err="1"/>
              <a:t>odontol</a:t>
            </a:r>
            <a:r>
              <a:rPr lang="es-ES" sz="1200" dirty="0"/>
              <a:t>. </a:t>
            </a:r>
            <a:r>
              <a:rPr lang="es-ES" sz="1200" dirty="0" err="1"/>
              <a:t>venez</a:t>
            </a:r>
            <a:r>
              <a:rPr lang="es-ES" sz="1200" dirty="0"/>
              <a:t>  [Internet]. 2000  </a:t>
            </a:r>
            <a:r>
              <a:rPr lang="es-ES" sz="1200" dirty="0" err="1"/>
              <a:t>Sep</a:t>
            </a:r>
            <a:r>
              <a:rPr lang="es-ES" sz="1200" dirty="0"/>
              <a:t> [citado  2016  Jun  24] ;  38( 3 ): 15-20. Disponible en: </a:t>
            </a:r>
            <a:r>
              <a:rPr lang="es-ES" sz="1200" u="sng" dirty="0"/>
              <a:t>http://www.scielo.org.ve/scielo.php?script=sci_arttext&amp;pid=S0001-63652000000300004&amp;lng=es</a:t>
            </a:r>
            <a:r>
              <a:rPr lang="es-ES" sz="1200" dirty="0"/>
              <a:t>.</a:t>
            </a:r>
          </a:p>
        </p:txBody>
      </p:sp>
    </p:spTree>
    <p:extLst>
      <p:ext uri="{BB962C8B-B14F-4D97-AF65-F5344CB8AC3E}">
        <p14:creationId xmlns:p14="http://schemas.microsoft.com/office/powerpoint/2010/main" val="234801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2213257159"/>
              </p:ext>
            </p:extLst>
          </p:nvPr>
        </p:nvGraphicFramePr>
        <p:xfrm>
          <a:off x="588625" y="318239"/>
          <a:ext cx="9749693" cy="1089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1360731263"/>
              </p:ext>
            </p:extLst>
          </p:nvPr>
        </p:nvGraphicFramePr>
        <p:xfrm>
          <a:off x="588625" y="1407543"/>
          <a:ext cx="10783422" cy="38735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17096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1070972133"/>
              </p:ext>
            </p:extLst>
          </p:nvPr>
        </p:nvGraphicFramePr>
        <p:xfrm>
          <a:off x="437883" y="801982"/>
          <a:ext cx="10572240" cy="820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ext uri="{D42A27DB-BD31-4B8C-83A1-F6EECF244321}">
                <p14:modId xmlns:p14="http://schemas.microsoft.com/office/powerpoint/2010/main" val="2229541940"/>
              </p:ext>
            </p:extLst>
          </p:nvPr>
        </p:nvGraphicFramePr>
        <p:xfrm>
          <a:off x="76930" y="1714067"/>
          <a:ext cx="11586335" cy="33058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19214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2413634913"/>
              </p:ext>
            </p:extLst>
          </p:nvPr>
        </p:nvGraphicFramePr>
        <p:xfrm>
          <a:off x="0" y="24064"/>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2149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5537" y="365125"/>
            <a:ext cx="10515600" cy="1325563"/>
          </a:xfrm>
        </p:spPr>
        <p:txBody>
          <a:bodyPr/>
          <a:lstStyle/>
          <a:p>
            <a:r>
              <a:rPr lang="es-ES" b="1" i="1" dirty="0">
                <a:solidFill>
                  <a:srgbClr val="CC6600"/>
                </a:solidFill>
                <a:latin typeface="Amatic SC" panose="020B0604020202020204" charset="0"/>
              </a:rPr>
              <a:t>Ginecobstetricia</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284908651"/>
              </p:ext>
            </p:extLst>
          </p:nvPr>
        </p:nvGraphicFramePr>
        <p:xfrm>
          <a:off x="838199" y="1528011"/>
          <a:ext cx="10627895" cy="4648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1641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07858" y="0"/>
            <a:ext cx="2699084" cy="1325563"/>
          </a:xfrm>
        </p:spPr>
        <p:txBody>
          <a:bodyPr/>
          <a:lstStyle/>
          <a:p>
            <a:r>
              <a:rPr lang="es-ES" b="1" i="1" dirty="0">
                <a:solidFill>
                  <a:srgbClr val="660066"/>
                </a:solidFill>
                <a:latin typeface="Amatic SC" panose="020B0604020202020204" charset="0"/>
              </a:rPr>
              <a:t>Pediatría</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503745333"/>
              </p:ext>
            </p:extLst>
          </p:nvPr>
        </p:nvGraphicFramePr>
        <p:xfrm>
          <a:off x="3889044" y="1047501"/>
          <a:ext cx="8238788" cy="5506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xmlns="" id="{0CA7D083-4C3C-4D22-840C-0D8E1A582AFA}"/>
              </a:ext>
            </a:extLst>
          </p:cNvPr>
          <p:cNvSpPr/>
          <p:nvPr/>
        </p:nvSpPr>
        <p:spPr>
          <a:xfrm>
            <a:off x="-3520876" y="990129"/>
            <a:ext cx="2729487" cy="23925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ctangle 12">
            <a:extLst>
              <a:ext uri="{FF2B5EF4-FFF2-40B4-BE49-F238E27FC236}">
                <a16:creationId xmlns:a16="http://schemas.microsoft.com/office/drawing/2014/main" xmlns="" id="{B31C8EE7-54FB-473B-BFC5-DBE35D2799D1}"/>
              </a:ext>
            </a:extLst>
          </p:cNvPr>
          <p:cNvSpPr/>
          <p:nvPr/>
        </p:nvSpPr>
        <p:spPr>
          <a:xfrm>
            <a:off x="735072" y="278060"/>
            <a:ext cx="2768963" cy="769441"/>
          </a:xfrm>
          <a:prstGeom prst="rect">
            <a:avLst/>
          </a:prstGeom>
        </p:spPr>
        <p:txBody>
          <a:bodyPr wrap="none">
            <a:spAutoFit/>
          </a:bodyPr>
          <a:lstStyle/>
          <a:p>
            <a:r>
              <a:rPr lang="es-ES" sz="4400" b="1" i="1" dirty="0">
                <a:solidFill>
                  <a:srgbClr val="FF0000"/>
                </a:solidFill>
                <a:latin typeface="Amatic SC" panose="020B0604020202020204" charset="0"/>
                <a:ea typeface="+mj-ea"/>
                <a:cs typeface="+mj-cs"/>
              </a:rPr>
              <a:t>Enfermería</a:t>
            </a:r>
            <a:endParaRPr lang="es-ES" dirty="0">
              <a:solidFill>
                <a:srgbClr val="FF0000"/>
              </a:solidFill>
            </a:endParaRPr>
          </a:p>
        </p:txBody>
      </p:sp>
      <p:graphicFrame>
        <p:nvGraphicFramePr>
          <p:cNvPr id="15" name="Diagram 14">
            <a:extLst>
              <a:ext uri="{FF2B5EF4-FFF2-40B4-BE49-F238E27FC236}">
                <a16:creationId xmlns:a16="http://schemas.microsoft.com/office/drawing/2014/main" xmlns="" id="{7B7E8F39-604E-4CD0-ACC2-AADED0625C5B}"/>
              </a:ext>
            </a:extLst>
          </p:cNvPr>
          <p:cNvGraphicFramePr/>
          <p:nvPr>
            <p:extLst>
              <p:ext uri="{D42A27DB-BD31-4B8C-83A1-F6EECF244321}">
                <p14:modId xmlns:p14="http://schemas.microsoft.com/office/powerpoint/2010/main" val="4164485065"/>
              </p:ext>
            </p:extLst>
          </p:nvPr>
        </p:nvGraphicFramePr>
        <p:xfrm>
          <a:off x="19880" y="1729007"/>
          <a:ext cx="3748848" cy="48245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37747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11548" y="453697"/>
            <a:ext cx="8875791" cy="769441"/>
          </a:xfrm>
          <a:prstGeom prst="rect">
            <a:avLst/>
          </a:prstGeom>
          <a:noFill/>
        </p:spPr>
        <p:txBody>
          <a:bodyPr wrap="square" lIns="91440" tIns="45720" rIns="91440" bIns="45720">
            <a:spAutoFit/>
          </a:bodyPr>
          <a:lstStyle/>
          <a:p>
            <a:r>
              <a:rPr lang="es-ES" sz="4400" i="1" dirty="0">
                <a:ln w="12700">
                  <a:solidFill>
                    <a:srgbClr val="FF0066"/>
                  </a:solidFill>
                  <a:prstDash val="solid"/>
                </a:ln>
                <a:solidFill>
                  <a:srgbClr val="FF0066"/>
                </a:solidFill>
              </a:rPr>
              <a:t>¿Cómo usar la aplicación?</a:t>
            </a:r>
            <a:endParaRPr lang="es-ES" sz="4400" i="1" cap="none" spc="0" dirty="0">
              <a:ln w="12700">
                <a:solidFill>
                  <a:srgbClr val="FF0066"/>
                </a:solidFill>
                <a:prstDash val="solid"/>
              </a:ln>
              <a:solidFill>
                <a:srgbClr val="FF0066"/>
              </a:solidFill>
            </a:endParaRPr>
          </a:p>
        </p:txBody>
      </p:sp>
      <p:graphicFrame>
        <p:nvGraphicFramePr>
          <p:cNvPr id="6" name="Diagrama 5"/>
          <p:cNvGraphicFramePr/>
          <p:nvPr>
            <p:extLst/>
          </p:nvPr>
        </p:nvGraphicFramePr>
        <p:xfrm>
          <a:off x="254144" y="1601686"/>
          <a:ext cx="4009288" cy="1024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a 13"/>
          <p:cNvGraphicFramePr/>
          <p:nvPr>
            <p:extLst>
              <p:ext uri="{D42A27DB-BD31-4B8C-83A1-F6EECF244321}">
                <p14:modId xmlns:p14="http://schemas.microsoft.com/office/powerpoint/2010/main" val="3910416331"/>
              </p:ext>
            </p:extLst>
          </p:nvPr>
        </p:nvGraphicFramePr>
        <p:xfrm>
          <a:off x="8143217" y="1253934"/>
          <a:ext cx="3783930" cy="15668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6" name="Diagrama 15"/>
          <p:cNvGraphicFramePr/>
          <p:nvPr>
            <p:extLst/>
          </p:nvPr>
        </p:nvGraphicFramePr>
        <p:xfrm>
          <a:off x="3992889" y="1588969"/>
          <a:ext cx="3711134" cy="105416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3" name="Grupo 2"/>
          <p:cNvGrpSpPr/>
          <p:nvPr/>
        </p:nvGrpSpPr>
        <p:grpSpPr>
          <a:xfrm>
            <a:off x="870757" y="2837738"/>
            <a:ext cx="2331999" cy="2926080"/>
            <a:chOff x="656912" y="2837739"/>
            <a:chExt cx="2331999" cy="2926080"/>
          </a:xfrm>
        </p:grpSpPr>
        <p:pic>
          <p:nvPicPr>
            <p:cNvPr id="25" name="Imagen 24" descr="C:\Users\Public\Pictures\Nueva carpeta (2)\Screenshot_2016-11-17-10-00-39.jpeg"/>
            <p:cNvPicPr/>
            <p:nvPr/>
          </p:nvPicPr>
          <p:blipFill>
            <a:blip r:embed="rId17">
              <a:extLst>
                <a:ext uri="{28A0092B-C50C-407E-A947-70E740481C1C}">
                  <a14:useLocalDpi xmlns:a14="http://schemas.microsoft.com/office/drawing/2010/main" val="0"/>
                </a:ext>
              </a:extLst>
            </a:blip>
            <a:srcRect/>
            <a:stretch>
              <a:fillRect/>
            </a:stretch>
          </p:blipFill>
          <p:spPr bwMode="auto">
            <a:xfrm>
              <a:off x="656912" y="2837739"/>
              <a:ext cx="1900307" cy="2926080"/>
            </a:xfrm>
            <a:prstGeom prst="rect">
              <a:avLst/>
            </a:prstGeom>
            <a:noFill/>
            <a:ln>
              <a:noFill/>
            </a:ln>
          </p:spPr>
        </p:pic>
        <p:cxnSp>
          <p:nvCxnSpPr>
            <p:cNvPr id="13" name="Conector recto de flecha 12"/>
            <p:cNvCxnSpPr/>
            <p:nvPr/>
          </p:nvCxnSpPr>
          <p:spPr>
            <a:xfrm flipH="1" flipV="1">
              <a:off x="2056627" y="4547230"/>
              <a:ext cx="932284" cy="62920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grpSp>
        <p:nvGrpSpPr>
          <p:cNvPr id="4" name="Grupo 3"/>
          <p:cNvGrpSpPr/>
          <p:nvPr/>
        </p:nvGrpSpPr>
        <p:grpSpPr>
          <a:xfrm>
            <a:off x="3512031" y="2655848"/>
            <a:ext cx="4327841" cy="4055038"/>
            <a:chOff x="3732834" y="2748523"/>
            <a:chExt cx="4327841" cy="4055038"/>
          </a:xfrm>
        </p:grpSpPr>
        <p:pic>
          <p:nvPicPr>
            <p:cNvPr id="1028" name="Picture 4" descr="https://attachment.outlook.office.net/owa/luisafernanda414@hotmail.com/service.svc/s/GetAttachmentThumbnail?id=AQMkADAwATZiZmYAZC05MmZmAC00NzgxLTAwAi0wMAoARgAAAyK1%2FDpJXnNAgRc5XzNF22QHAIekFZEiqXVGtPBSlPs%2F%2BiEAAAIBCQAAAIekFZEiqXVGtPBSlPs%2F%2BiEAAADwatIuAAAAARIAEAB12H306eEDTrXqUiSVqiw5&amp;thumbnailType=2&amp;X-OWA-CANARY=0JziAwwMLUurPYyLJnbhv5AeRu0yy9QYXKO6h9JO0H5iF1sygSSYsm9pWpaYEkN0FuF10bmdKZU.&amp;token=eyJ0eXAiOiJKV1QiLCJhbGciOiJSUzI1NiIsIng1dCI6ImVuaDlCSnJWUFU1aWpWMXFqWmpWLWZMMmJjbyJ9.eyJ2ZXIiOiJFeGNoYW5nZS5DYWxsYmFjay5WMSIsImFwcGN0eHNlbmRlciI6Ik93YURvd25sb2FkQDg0ZGY5ZTdmLWU5ZjYtNDBhZi1iNDM1LWFhYWFhYWFhYWFhYSIsImFwcGN0eCI6IntcIm1zZXhjaHByb3RcIjpcIm93YVwiLFwicHJpbWFyeXNpZFwiOlwiUy0xLTI4MjctNDQyMzY1LTI0NjYyMDM1MjFcIixcInB1aWRcIjpcIjE4OTk5NDU2NzQwOTg1NjFcIixcIm9pZFwiOlwiMDAwNmJmZmQtOTJmZi00NzgxLTAwMDAtMDAwMDAwMDAwMDAwXCIsXCJzY29wZVwiOlwiT3dhRG93bmxvYWRcIn0iLCJpc3MiOiIwMDAwMDAwMi0wMDAwLTBmZjEtY2UwMC0wMDAwMDAwMDAwMDBAODRkZjllN2YtZTlmNi00MGFmLWI0MzUtYWFhYWFhYWFhYWFhIiwiYXVkIjoiMDAwMDAwMDItMDAwMC0wZmYxLWNlMDAtMDAwMDAwMDAwMDAwL2F0dGFjaG1lbnQub3V0bG9vay5vZmZpY2UubmV0QDg0ZGY5ZTdmLWU5ZjYtNDBhZi1iNDM1LWFhYWFhYWFhYWFhYSIsImV4cCI6MTUwMDA5MDI4OCwibmJmIjoxNTAwMDg5Njg4fQ.rAU2LXE2MscCRPqKqV7VpBFFhRuO8gUZoMpQuRwva4rcw_6ZdZYKTysYZx-mwrGSMgIM5jHkk-XQqDqMBfwy2MhjXyX3xfB3n7FYkdPZ-Mx5AT37BbbB06oZh56A6RfXCHr7sSFI5ZfzSYCyMPGPshOvs8w0FDSEoEWFI8Pl0pL5bX29i8GY1V7o3Um65WaIf17VIJVbElWzhJk7SPxhVha1nyplUozUB1EZHRUZoO1ZkzKtAoB7qpRtU094u1HkC-0koAfrSm7lwG5obOHfuXfERtI_h73kz_aDdyOl_S58dfjxZIr8b5RGQId8Dsqxps_XYOuWheHv0QgVg3MNzQ&amp;owa=outlook.live.com&amp;isc=1"/>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2608" b="4681"/>
            <a:stretch/>
          </p:blipFill>
          <p:spPr bwMode="auto">
            <a:xfrm>
              <a:off x="4048615" y="4711290"/>
              <a:ext cx="4012060" cy="20922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ttachment.outlook.office.net/owa/luisafernanda414@hotmail.com/service.svc/s/GetAttachmentThumbnail?id=AQMkADAwATZiZmYAZC05MmZmAC00NzgxLTAwAi0wMAoARgAAAyK1%2FDpJXnNAgRc5XzNF22QHAIekFZEiqXVGtPBSlPs%2F%2BiEAAAIBCQAAAIekFZEiqXVGtPBSlPs%2F%2BiEAAADwatIuAAAAARIAEACK0gEhiUuRQ7pfYKbceEMs&amp;thumbnailType=2&amp;X-OWA-CANARY=0JziAwwMLUurPYyLJnbhv5AeRu0yy9QYXKO6h9JO0H5iF1sygSSYsm9pWpaYEkN0FuF10bmdKZU.&amp;token=eyJ0eXAiOiJKV1QiLCJhbGciOiJSUzI1NiIsIng1dCI6ImVuaDlCSnJWUFU1aWpWMXFqWmpWLWZMMmJjbyJ9.eyJ2ZXIiOiJFeGNoYW5nZS5DYWxsYmFjay5WMSIsImFwcGN0eHNlbmRlciI6Ik93YURvd25sb2FkQDg0ZGY5ZTdmLWU5ZjYtNDBhZi1iNDM1LWFhYWFhYWFhYWFhYSIsImFwcGN0eCI6IntcIm1zZXhjaHByb3RcIjpcIm93YVwiLFwicHJpbWFyeXNpZFwiOlwiUy0xLTI4MjctNDQyMzY1LTI0NjYyMDM1MjFcIixcInB1aWRcIjpcIjE4OTk5NDU2NzQwOTg1NjFcIixcIm9pZFwiOlwiMDAwNmJmZmQtOTJmZi00NzgxLTAwMDAtMDAwMDAwMDAwMDAwXCIsXCJzY29wZVwiOlwiT3dhRG93bmxvYWRcIn0iLCJpc3MiOiIwMDAwMDAwMi0wMDAwLTBmZjEtY2UwMC0wMDAwMDAwMDAwMDBAODRkZjllN2YtZTlmNi00MGFmLWI0MzUtYWFhYWFhYWFhYWFhIiwiYXVkIjoiMDAwMDAwMDItMDAwMC0wZmYxLWNlMDAtMDAwMDAwMDAwMDAwL2F0dGFjaG1lbnQub3V0bG9vay5vZmZpY2UubmV0QDg0ZGY5ZTdmLWU5ZjYtNDBhZi1iNDM1LWFhYWFhYWFhYWFhYSIsImV4cCI6MTUwMDA5MDI4OCwibmJmIjoxNTAwMDg5Njg4fQ.rAU2LXE2MscCRPqKqV7VpBFFhRuO8gUZoMpQuRwva4rcw_6ZdZYKTysYZx-mwrGSMgIM5jHkk-XQqDqMBfwy2MhjXyX3xfB3n7FYkdPZ-Mx5AT37BbbB06oZh56A6RfXCHr7sSFI5ZfzSYCyMPGPshOvs8w0FDSEoEWFI8Pl0pL5bX29i8GY1V7o3Um65WaIf17VIJVbElWzhJk7SPxhVha1nyplUozUB1EZHRUZoO1ZkzKtAoB7qpRtU094u1HkC-0koAfrSm7lwG5obOHfuXfERtI_h73kz_aDdyOl_S58dfjxZIr8b5RGQId8Dsqxps_XYOuWheHv0QgVg3MNzQ&amp;owa=outlook.live.com&amp;isc=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97960" y="2748523"/>
              <a:ext cx="3302000" cy="1857375"/>
            </a:xfrm>
            <a:prstGeom prst="rect">
              <a:avLst/>
            </a:prstGeom>
            <a:noFill/>
            <a:extLst>
              <a:ext uri="{909E8E84-426E-40DD-AFC4-6F175D3DCCD1}">
                <a14:hiddenFill xmlns:a14="http://schemas.microsoft.com/office/drawing/2010/main">
                  <a:solidFill>
                    <a:srgbClr val="FFFFFF"/>
                  </a:solidFill>
                </a14:hiddenFill>
              </a:ext>
            </a:extLst>
          </p:spPr>
        </p:pic>
        <p:sp>
          <p:nvSpPr>
            <p:cNvPr id="26" name="Flecha curvada hacia la derecha 25"/>
            <p:cNvSpPr/>
            <p:nvPr/>
          </p:nvSpPr>
          <p:spPr>
            <a:xfrm>
              <a:off x="3732834" y="3900051"/>
              <a:ext cx="618533" cy="1166043"/>
            </a:xfrm>
            <a:prstGeom prst="curvedRightArrow">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pic>
        <p:nvPicPr>
          <p:cNvPr id="1030" name="Picture 6" descr="https://attachment.outlook.office.net/owa/luisafernanda414@hotmail.com/service.svc/s/GetAttachmentThumbnail?id=AQMkADAwATZiZmYAZC05MmZmAC00NzgxLTAwAi0wMAoARgAAAyK1%2FDpJXnNAgRc5XzNF22QHAIekFZEiqXVGtPBSlPs%2F%2BiEAAAIBDAAAAIekFZEiqXVGtPBSlPs%2F%2BiEAAADwbZ9pAAAAARIAEAAKIw2TrxakSof%2FWdWt0Hr7&amp;thumbnailType=2&amp;X-OWA-CANARY=7Fq6K9r8jUOlpZ0G3os_HPAxVK81y9QY2oh0k9MKPkU68rnxan6a6CTzBpskFZ74UDYGghBbVU4.&amp;token=eyJ0eXAiOiJKV1QiLCJhbGciOiJSUzI1NiIsIng1dCI6ImVuaDlCSnJWUFU1aWpWMXFqWmpWLWZMMmJjbyJ9.eyJ2ZXIiOiJFeGNoYW5nZS5DYWxsYmFjay5WMSIsImFwcGN0eHNlbmRlciI6Ik93YURvd25sb2FkQDg0ZGY5ZTdmLWU5ZjYtNDBhZi1iNDM1LWFhYWFhYWFhYWFhYSIsImFwcGN0eCI6IntcIm1zZXhjaHByb3RcIjpcIm93YVwiLFwicHJpbWFyeXNpZFwiOlwiUy0xLTI4MjctNDQyMzY1LTI0NjYyMDM1MjFcIixcInB1aWRcIjpcIjE4OTk5NDU2NzQwOTg1NjFcIixcIm9pZFwiOlwiMDAwNmJmZmQtOTJmZi00NzgxLTAwMDAtMDAwMDAwMDAwMDAwXCIsXCJzY29wZVwiOlwiT3dhRG93bmxvYWRcIn0iLCJpc3MiOiIwMDAwMDAwMi0wMDAwLTBmZjEtY2UwMC0wMDAwMDAwMDAwMDBAODRkZjllN2YtZTlmNi00MGFmLWI0MzUtYWFhYWFhYWFhYWFhIiwiYXVkIjoiMDAwMDAwMDItMDAwMC0wZmYxLWNlMDAtMDAwMDAwMDAwMDAwL2F0dGFjaG1lbnQub3V0bG9vay5vZmZpY2UubmV0QDg0ZGY5ZTdmLWU5ZjYtNDBhZi1iNDM1LWFhYWFhYWFhYWFhYSIsImV4cCI6MTUwMDA5MTQ4NywibmJmIjoxNTAwMDkwODg3fQ.kQbSOipKpmJrgXMpfik3Re-3YxeGeelpVAm327O1u4OxOZUDdekFa6LuKk9zYujXUHEDz2SDV-1fXwg4oczRu9IsgMVyoniPZhoGjWXgSePSIbAiJIas7z0QTGdZl1acCntKYLqcF6K-grmjMpESEHkA8-HufpWMw_eSGIttw6DENZiricsfuKU53VeI4FsmvOc4ppBhif6-d_Ztl4mY9LpytTwThz1BYgMTA0OKoVrRG8OVsuHuD87rbk7jBVFgGUlERFWa5vQwXi4KEmfKTG2bRHVewcq1S0XrdbvHYJ06-G3xViRmtv4nYqyBCShXyANj3TXYRviUmFAt1T-mOw&amp;owa=outlook.live.com&amp;isc=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839873" y="3133880"/>
            <a:ext cx="4148972" cy="2333797"/>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p:cNvSpPr/>
          <p:nvPr/>
        </p:nvSpPr>
        <p:spPr>
          <a:xfrm>
            <a:off x="8860665" y="5515373"/>
            <a:ext cx="2949062" cy="646331"/>
          </a:xfrm>
          <a:prstGeom prst="rect">
            <a:avLst/>
          </a:prstGeom>
        </p:spPr>
        <p:txBody>
          <a:bodyPr wrap="square">
            <a:spAutoFit/>
          </a:bodyPr>
          <a:lstStyle/>
          <a:p>
            <a:pPr lvl="0" algn="just"/>
            <a:r>
              <a:rPr lang="es-CO" b="1" i="1" dirty="0"/>
              <a:t>¡Dale clic a las opciones y disfruta de su contenido!</a:t>
            </a:r>
          </a:p>
        </p:txBody>
      </p:sp>
      <p:sp>
        <p:nvSpPr>
          <p:cNvPr id="7" name="Rectángulo 6"/>
          <p:cNvSpPr/>
          <p:nvPr/>
        </p:nvSpPr>
        <p:spPr>
          <a:xfrm>
            <a:off x="-136407" y="1564220"/>
            <a:ext cx="808235" cy="1569660"/>
          </a:xfrm>
          <a:prstGeom prst="rect">
            <a:avLst/>
          </a:prstGeom>
          <a:noFill/>
        </p:spPr>
        <p:txBody>
          <a:bodyPr wrap="none" lIns="91440" tIns="45720" rIns="91440" bIns="45720">
            <a:spAutoFit/>
          </a:bodyPr>
          <a:lstStyle/>
          <a:p>
            <a:pPr algn="ctr"/>
            <a:r>
              <a:rPr lang="es-ES" sz="9600" b="1" cap="none" spc="0" dirty="0">
                <a:ln w="12700" cmpd="sng">
                  <a:solidFill>
                    <a:schemeClr val="accent6">
                      <a:lumMod val="20000"/>
                      <a:lumOff val="80000"/>
                    </a:schemeClr>
                  </a:solidFill>
                  <a:prstDash val="solid"/>
                </a:ln>
                <a:solidFill>
                  <a:schemeClr val="accent6">
                    <a:lumMod val="20000"/>
                    <a:lumOff val="80000"/>
                  </a:schemeClr>
                </a:solidFill>
                <a:effectLst>
                  <a:outerShdw blurRad="38100" dist="38100" dir="2700000" algn="tl">
                    <a:srgbClr val="000000">
                      <a:alpha val="43137"/>
                    </a:srgbClr>
                  </a:outerShdw>
                </a:effectLst>
              </a:rPr>
              <a:t>1</a:t>
            </a:r>
          </a:p>
        </p:txBody>
      </p:sp>
      <p:sp>
        <p:nvSpPr>
          <p:cNvPr id="8" name="Rectángulo 7"/>
          <p:cNvSpPr/>
          <p:nvPr/>
        </p:nvSpPr>
        <p:spPr>
          <a:xfrm>
            <a:off x="3579453" y="1564220"/>
            <a:ext cx="808235" cy="1569660"/>
          </a:xfrm>
          <a:prstGeom prst="rect">
            <a:avLst/>
          </a:prstGeom>
          <a:noFill/>
        </p:spPr>
        <p:txBody>
          <a:bodyPr wrap="none" lIns="91440" tIns="45720" rIns="91440" bIns="45720">
            <a:spAutoFit/>
          </a:bodyPr>
          <a:lstStyle/>
          <a:p>
            <a:pPr algn="ctr"/>
            <a:r>
              <a:rPr lang="es-ES" sz="9600" b="1" cap="none" spc="0" dirty="0">
                <a:ln w="12700" cmpd="sng">
                  <a:solidFill>
                    <a:schemeClr val="accent4">
                      <a:lumMod val="60000"/>
                      <a:lumOff val="40000"/>
                    </a:schemeClr>
                  </a:solidFill>
                  <a:prstDash val="solid"/>
                </a:ln>
                <a:solidFill>
                  <a:schemeClr val="accent4">
                    <a:lumMod val="60000"/>
                    <a:lumOff val="40000"/>
                  </a:schemeClr>
                </a:solidFill>
                <a:effectLst>
                  <a:outerShdw blurRad="50800" dist="38100" dir="2700000" algn="tl" rotWithShape="0">
                    <a:prstClr val="black">
                      <a:alpha val="40000"/>
                    </a:prstClr>
                  </a:outerShdw>
                </a:effectLst>
              </a:rPr>
              <a:t>2</a:t>
            </a:r>
          </a:p>
        </p:txBody>
      </p:sp>
      <p:sp>
        <p:nvSpPr>
          <p:cNvPr id="9" name="Rectángulo 8"/>
          <p:cNvSpPr/>
          <p:nvPr/>
        </p:nvSpPr>
        <p:spPr>
          <a:xfrm>
            <a:off x="7614843" y="1505718"/>
            <a:ext cx="808235" cy="1569660"/>
          </a:xfrm>
          <a:prstGeom prst="rect">
            <a:avLst/>
          </a:prstGeom>
          <a:noFill/>
        </p:spPr>
        <p:txBody>
          <a:bodyPr wrap="none" lIns="91440" tIns="45720" rIns="91440" bIns="45720">
            <a:spAutoFit/>
          </a:bodyPr>
          <a:lstStyle/>
          <a:p>
            <a:pPr algn="ctr"/>
            <a:r>
              <a:rPr lang="es-ES" sz="9600" b="1" cap="none" spc="0" dirty="0">
                <a:ln w="12700" cmpd="sng">
                  <a:solidFill>
                    <a:schemeClr val="bg1">
                      <a:lumMod val="85000"/>
                    </a:schemeClr>
                  </a:solidFill>
                  <a:prstDash val="solid"/>
                </a:ln>
                <a:solidFill>
                  <a:schemeClr val="bg1">
                    <a:lumMod val="85000"/>
                  </a:schemeClr>
                </a:solidFill>
                <a:effectLst>
                  <a:outerShdw blurRad="50800" dist="38100" dir="2700000" algn="tl" rotWithShape="0">
                    <a:prstClr val="black">
                      <a:alpha val="40000"/>
                    </a:prstClr>
                  </a:outerShdw>
                </a:effectLst>
              </a:rPr>
              <a:t>3</a:t>
            </a:r>
          </a:p>
        </p:txBody>
      </p:sp>
    </p:spTree>
    <p:extLst>
      <p:ext uri="{BB962C8B-B14F-4D97-AF65-F5344CB8AC3E}">
        <p14:creationId xmlns:p14="http://schemas.microsoft.com/office/powerpoint/2010/main" val="351257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3"/>
          </p:nvPr>
        </p:nvSpPr>
        <p:spPr>
          <a:xfrm>
            <a:off x="329525" y="212459"/>
            <a:ext cx="5183188" cy="823912"/>
          </a:xfrm>
        </p:spPr>
        <p:txBody>
          <a:bodyPr>
            <a:normAutofit/>
          </a:bodyPr>
          <a:lstStyle/>
          <a:p>
            <a:r>
              <a:rPr lang="es-ES" sz="3600" i="1" dirty="0">
                <a:solidFill>
                  <a:srgbClr val="FFC000"/>
                </a:solidFill>
              </a:rPr>
              <a:t>NUTRICIÓN Y DIETÉTICA</a:t>
            </a:r>
          </a:p>
        </p:txBody>
      </p:sp>
      <p:graphicFrame>
        <p:nvGraphicFramePr>
          <p:cNvPr id="9" name="Marcador de contenido 8"/>
          <p:cNvGraphicFramePr>
            <a:graphicFrameLocks noGrp="1"/>
          </p:cNvGraphicFramePr>
          <p:nvPr>
            <p:ph sz="quarter" idx="4"/>
            <p:extLst>
              <p:ext uri="{D42A27DB-BD31-4B8C-83A1-F6EECF244321}">
                <p14:modId xmlns:p14="http://schemas.microsoft.com/office/powerpoint/2010/main" val="3311848826"/>
              </p:ext>
            </p:extLst>
          </p:nvPr>
        </p:nvGraphicFramePr>
        <p:xfrm>
          <a:off x="-965948" y="1445002"/>
          <a:ext cx="6813295" cy="5224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Marcador de texto 2">
            <a:extLst>
              <a:ext uri="{FF2B5EF4-FFF2-40B4-BE49-F238E27FC236}">
                <a16:creationId xmlns:a16="http://schemas.microsoft.com/office/drawing/2014/main" xmlns="" id="{3F97C3DF-B219-4457-8308-923E80C3CE75}"/>
              </a:ext>
            </a:extLst>
          </p:cNvPr>
          <p:cNvSpPr>
            <a:spLocks noGrp="1"/>
          </p:cNvSpPr>
          <p:nvPr>
            <p:ph type="body" idx="1"/>
          </p:nvPr>
        </p:nvSpPr>
        <p:spPr>
          <a:xfrm>
            <a:off x="5039895" y="192505"/>
            <a:ext cx="7175448" cy="1147013"/>
          </a:xfrm>
        </p:spPr>
        <p:txBody>
          <a:bodyPr>
            <a:noAutofit/>
          </a:bodyPr>
          <a:lstStyle/>
          <a:p>
            <a:pPr algn="ctr"/>
            <a:r>
              <a:rPr lang="es-ES" sz="4000" i="1" dirty="0">
                <a:solidFill>
                  <a:schemeClr val="accent1">
                    <a:lumMod val="75000"/>
                  </a:schemeClr>
                </a:solidFill>
              </a:rPr>
              <a:t>Consejos Generales de alimentación</a:t>
            </a:r>
          </a:p>
        </p:txBody>
      </p:sp>
      <p:graphicFrame>
        <p:nvGraphicFramePr>
          <p:cNvPr id="13" name="Diagram 12">
            <a:extLst>
              <a:ext uri="{FF2B5EF4-FFF2-40B4-BE49-F238E27FC236}">
                <a16:creationId xmlns:a16="http://schemas.microsoft.com/office/drawing/2014/main" xmlns="" id="{8D52FF38-4C85-40E9-B8E3-703D06555DEB}"/>
              </a:ext>
            </a:extLst>
          </p:cNvPr>
          <p:cNvGraphicFramePr/>
          <p:nvPr>
            <p:extLst>
              <p:ext uri="{D42A27DB-BD31-4B8C-83A1-F6EECF244321}">
                <p14:modId xmlns:p14="http://schemas.microsoft.com/office/powerpoint/2010/main" val="3576632036"/>
              </p:ext>
            </p:extLst>
          </p:nvPr>
        </p:nvGraphicFramePr>
        <p:xfrm>
          <a:off x="5039894" y="1451650"/>
          <a:ext cx="7152106" cy="52180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27236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425320" y="259701"/>
            <a:ext cx="4818484" cy="4711407"/>
          </a:xfrm>
          <a:prstGeom prst="rect">
            <a:avLst/>
          </a:prstGeom>
        </p:spPr>
      </p:pic>
      <p:pic>
        <p:nvPicPr>
          <p:cNvPr id="8" name="Imagen 7"/>
          <p:cNvPicPr>
            <a:picLocks noChangeAspect="1"/>
          </p:cNvPicPr>
          <p:nvPr/>
        </p:nvPicPr>
        <p:blipFill>
          <a:blip r:embed="rId3"/>
          <a:stretch>
            <a:fillRect/>
          </a:stretch>
        </p:blipFill>
        <p:spPr>
          <a:xfrm>
            <a:off x="6319071" y="630068"/>
            <a:ext cx="4785147" cy="5096927"/>
          </a:xfrm>
          <a:prstGeom prst="rect">
            <a:avLst/>
          </a:prstGeom>
        </p:spPr>
      </p:pic>
      <p:sp>
        <p:nvSpPr>
          <p:cNvPr id="9" name="CuadroTexto 8"/>
          <p:cNvSpPr txBox="1"/>
          <p:nvPr/>
        </p:nvSpPr>
        <p:spPr>
          <a:xfrm>
            <a:off x="7727324" y="5350519"/>
            <a:ext cx="4361645" cy="1384995"/>
          </a:xfrm>
          <a:prstGeom prst="rect">
            <a:avLst/>
          </a:prstGeom>
          <a:noFill/>
        </p:spPr>
        <p:txBody>
          <a:bodyPr wrap="square" rtlCol="0">
            <a:spAutoFit/>
          </a:bodyPr>
          <a:lstStyle/>
          <a:p>
            <a:pPr algn="just"/>
            <a:r>
              <a:rPr lang="es-ES" sz="1400" dirty="0"/>
              <a:t>Con la posición de </a:t>
            </a:r>
            <a:r>
              <a:rPr lang="es-ES" sz="1400" b="1" dirty="0"/>
              <a:t>“mano de bailarina”</a:t>
            </a:r>
            <a:r>
              <a:rPr lang="es-ES" sz="1400" dirty="0"/>
              <a:t>, usted sostiene la barbilla y la mandíbula del bebé: </a:t>
            </a:r>
          </a:p>
          <a:p>
            <a:pPr algn="just"/>
            <a:r>
              <a:rPr lang="es-ES" sz="1400" dirty="0"/>
              <a:t>• Deslice la mano hacia adelante bajo su seno, de manera que pueda sostener su seno con 3 dedos en lugar de 4. </a:t>
            </a:r>
          </a:p>
          <a:p>
            <a:pPr algn="just"/>
            <a:r>
              <a:rPr lang="es-ES" sz="1400" dirty="0"/>
              <a:t>• Haga una “U” con su pulgar e índice y apoye con cuidado la barbilla de su bebé en la base de la “U”.</a:t>
            </a:r>
          </a:p>
        </p:txBody>
      </p:sp>
      <p:sp>
        <p:nvSpPr>
          <p:cNvPr id="10" name="CuadroTexto 9"/>
          <p:cNvSpPr txBox="1"/>
          <p:nvPr/>
        </p:nvSpPr>
        <p:spPr>
          <a:xfrm>
            <a:off x="0" y="6211669"/>
            <a:ext cx="6113009" cy="646331"/>
          </a:xfrm>
          <a:prstGeom prst="rect">
            <a:avLst/>
          </a:prstGeom>
          <a:noFill/>
        </p:spPr>
        <p:txBody>
          <a:bodyPr wrap="square" rtlCol="0">
            <a:spAutoFit/>
          </a:bodyPr>
          <a:lstStyle/>
          <a:p>
            <a:r>
              <a:rPr lang="es-ES" sz="1200" dirty="0"/>
              <a:t>Tomado de: https://intermountainphysician.org/_layouts/Custom/KnowledgeRepository/KrDocumentFetch.aspx?target=document&amp;ncid=522579681&amp;tfrm=default</a:t>
            </a:r>
          </a:p>
        </p:txBody>
      </p:sp>
      <p:sp>
        <p:nvSpPr>
          <p:cNvPr id="2" name="CuadroTexto 1"/>
          <p:cNvSpPr txBox="1"/>
          <p:nvPr/>
        </p:nvSpPr>
        <p:spPr>
          <a:xfrm>
            <a:off x="270456" y="5350519"/>
            <a:ext cx="5842553" cy="369332"/>
          </a:xfrm>
          <a:prstGeom prst="rect">
            <a:avLst/>
          </a:prstGeom>
          <a:noFill/>
        </p:spPr>
        <p:txBody>
          <a:bodyPr wrap="square" rtlCol="0">
            <a:spAutoFit/>
          </a:bodyPr>
          <a:lstStyle/>
          <a:p>
            <a:r>
              <a:rPr lang="es-CO" dirty="0">
                <a:solidFill>
                  <a:srgbClr val="FFFF00"/>
                </a:solidFill>
              </a:rPr>
              <a:t>PENDIENTE DE CAMBIO</a:t>
            </a:r>
          </a:p>
        </p:txBody>
      </p:sp>
    </p:spTree>
    <p:extLst>
      <p:ext uri="{BB962C8B-B14F-4D97-AF65-F5344CB8AC3E}">
        <p14:creationId xmlns:p14="http://schemas.microsoft.com/office/powerpoint/2010/main" val="218524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b="1" i="1" dirty="0">
                <a:solidFill>
                  <a:srgbClr val="FFC000"/>
                </a:solidFill>
                <a:effectLst>
                  <a:outerShdw blurRad="38100" dist="38100" dir="2700000" algn="tl">
                    <a:srgbClr val="000000">
                      <a:alpha val="43137"/>
                    </a:srgbClr>
                  </a:outerShdw>
                </a:effectLst>
              </a:rPr>
              <a:t>ODONTOLOGÍA</a:t>
            </a:r>
          </a:p>
        </p:txBody>
      </p:sp>
      <p:sp>
        <p:nvSpPr>
          <p:cNvPr id="5" name="Marcador de texto 4"/>
          <p:cNvSpPr>
            <a:spLocks noGrp="1"/>
          </p:cNvSpPr>
          <p:nvPr>
            <p:ph type="body" idx="1"/>
          </p:nvPr>
        </p:nvSpPr>
        <p:spPr>
          <a:xfrm>
            <a:off x="502904" y="373962"/>
            <a:ext cx="6568718" cy="1348079"/>
          </a:xfrm>
        </p:spPr>
        <p:txBody>
          <a:bodyPr>
            <a:normAutofit/>
          </a:bodyPr>
          <a:lstStyle/>
          <a:p>
            <a:r>
              <a:rPr lang="es-ES" sz="3200" i="1" dirty="0">
                <a:solidFill>
                  <a:srgbClr val="FF0000"/>
                </a:solidFill>
                <a:effectLst>
                  <a:outerShdw blurRad="38100" dist="38100" dir="2700000" algn="tl">
                    <a:srgbClr val="000000">
                      <a:alpha val="43137"/>
                    </a:srgbClr>
                  </a:outerShdw>
                </a:effectLst>
              </a:rPr>
              <a:t>Odontopediatria y Ortopedia Maxilar</a:t>
            </a:r>
          </a:p>
        </p:txBody>
      </p:sp>
      <p:graphicFrame>
        <p:nvGraphicFramePr>
          <p:cNvPr id="10" name="Marcador de contenido 9"/>
          <p:cNvGraphicFramePr>
            <a:graphicFrameLocks noGrp="1"/>
          </p:cNvGraphicFramePr>
          <p:nvPr>
            <p:ph sz="half" idx="2"/>
            <p:extLst>
              <p:ext uri="{D42A27DB-BD31-4B8C-83A1-F6EECF244321}">
                <p14:modId xmlns:p14="http://schemas.microsoft.com/office/powerpoint/2010/main" val="2698968867"/>
              </p:ext>
            </p:extLst>
          </p:nvPr>
        </p:nvGraphicFramePr>
        <p:xfrm>
          <a:off x="298612" y="2139949"/>
          <a:ext cx="7109894" cy="4522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p:cNvPicPr>
            <a:picLocks noChangeAspect="1"/>
          </p:cNvPicPr>
          <p:nvPr/>
        </p:nvPicPr>
        <p:blipFill>
          <a:blip r:embed="rId7"/>
          <a:stretch>
            <a:fillRect/>
          </a:stretch>
        </p:blipFill>
        <p:spPr>
          <a:xfrm rot="10800000">
            <a:off x="7581382" y="1722041"/>
            <a:ext cx="4436446" cy="4123092"/>
          </a:xfrm>
          <a:prstGeom prst="rect">
            <a:avLst/>
          </a:prstGeom>
        </p:spPr>
      </p:pic>
      <p:sp>
        <p:nvSpPr>
          <p:cNvPr id="3" name="CuadroTexto 2"/>
          <p:cNvSpPr txBox="1"/>
          <p:nvPr/>
        </p:nvSpPr>
        <p:spPr>
          <a:xfrm>
            <a:off x="8409904" y="6297769"/>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Tree>
    <p:extLst>
      <p:ext uri="{BB962C8B-B14F-4D97-AF65-F5344CB8AC3E}">
        <p14:creationId xmlns:p14="http://schemas.microsoft.com/office/powerpoint/2010/main" val="3376970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604374" y="760706"/>
            <a:ext cx="3895437" cy="35465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lstStyle/>
          <a:p>
            <a:pPr marL="342900" indent="-342900" algn="just">
              <a:spcBef>
                <a:spcPct val="20000"/>
              </a:spcBef>
              <a:buFont typeface="Arial" pitchFamily="34" charset="0"/>
              <a:buChar char="•"/>
              <a:defRPr/>
            </a:pPr>
            <a:r>
              <a:rPr lang="es-CO" sz="2800" i="1" dirty="0">
                <a:solidFill>
                  <a:prstClr val="black"/>
                </a:solidFill>
                <a:effectLst>
                  <a:outerShdw blurRad="38100" dist="38100" dir="2700000" algn="tl">
                    <a:srgbClr val="000000">
                      <a:alpha val="43137"/>
                    </a:srgbClr>
                  </a:outerShdw>
                </a:effectLst>
              </a:rPr>
              <a:t>Se reconoce en la impresión un segmento menor colapsado y un segmento mayor desplazado hacia afuera.</a:t>
            </a:r>
            <a:endParaRPr lang="es-ES" sz="2800" i="1" dirty="0">
              <a:solidFill>
                <a:prstClr val="black"/>
              </a:solidFill>
              <a:effectLst>
                <a:outerShdw blurRad="38100" dist="38100" dir="2700000" algn="tl">
                  <a:srgbClr val="000000">
                    <a:alpha val="43137"/>
                  </a:srgbClr>
                </a:outerShdw>
              </a:effectLst>
            </a:endParaRPr>
          </a:p>
        </p:txBody>
      </p:sp>
      <p:pic>
        <p:nvPicPr>
          <p:cNvPr id="4098" name="Picture 2" descr="C:\Documents and Settings\JAVIER\Mis documentos\laura isabel ortopedia\DSC00356.JPG"/>
          <p:cNvPicPr>
            <a:picLocks noChangeAspect="1" noChangeArrowheads="1"/>
          </p:cNvPicPr>
          <p:nvPr/>
        </p:nvPicPr>
        <p:blipFill>
          <a:blip r:embed="rId2" cstate="print"/>
          <a:srcRect l="26563" t="-1270" r="15942" b="29980"/>
          <a:stretch>
            <a:fillRect/>
          </a:stretch>
        </p:blipFill>
        <p:spPr bwMode="auto">
          <a:xfrm>
            <a:off x="2269431" y="3064832"/>
            <a:ext cx="3476505" cy="3232937"/>
          </a:xfrm>
          <a:prstGeom prst="rect">
            <a:avLst/>
          </a:prstGeom>
          <a:noFill/>
        </p:spPr>
      </p:pic>
      <p:sp>
        <p:nvSpPr>
          <p:cNvPr id="5" name="CuadroTexto 4"/>
          <p:cNvSpPr txBox="1"/>
          <p:nvPr/>
        </p:nvSpPr>
        <p:spPr>
          <a:xfrm>
            <a:off x="422272" y="6369958"/>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
        <p:nvSpPr>
          <p:cNvPr id="6" name="4 Rectángulo">
            <a:extLst>
              <a:ext uri="{FF2B5EF4-FFF2-40B4-BE49-F238E27FC236}">
                <a16:creationId xmlns:a16="http://schemas.microsoft.com/office/drawing/2014/main" xmlns="" id="{17BC058A-E80C-4518-8AD6-B59E13778CFC}"/>
              </a:ext>
            </a:extLst>
          </p:cNvPr>
          <p:cNvSpPr/>
          <p:nvPr/>
        </p:nvSpPr>
        <p:spPr>
          <a:xfrm>
            <a:off x="6164868" y="265743"/>
            <a:ext cx="3906976" cy="4358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just">
              <a:lnSpc>
                <a:spcPct val="90000"/>
              </a:lnSpc>
              <a:defRPr/>
            </a:pPr>
            <a:r>
              <a:rPr lang="es-CO" sz="2800" i="1" dirty="0">
                <a:solidFill>
                  <a:prstClr val="black"/>
                </a:solidFill>
                <a:effectLst>
                  <a:outerShdw blurRad="38100" dist="38100" dir="2700000" algn="tl">
                    <a:srgbClr val="000000">
                      <a:alpha val="43137"/>
                    </a:srgbClr>
                  </a:outerShdw>
                </a:effectLst>
              </a:rPr>
              <a:t>Se confecciona una placa por medio de desgastes de yeso y colocación de cera para estimular el crecimiento óseo hacia la línea media, sin colapsar el paladar procurando hacer que el resultado final sea lo más parecido a un paladar normal de esa edad.</a:t>
            </a:r>
            <a:endParaRPr lang="es-ES" sz="2800" i="1" dirty="0">
              <a:solidFill>
                <a:prstClr val="black"/>
              </a:solidFill>
              <a:effectLst>
                <a:outerShdw blurRad="38100" dist="38100" dir="2700000" algn="tl">
                  <a:srgbClr val="000000">
                    <a:alpha val="43137"/>
                  </a:srgbClr>
                </a:outerShdw>
              </a:effectLst>
            </a:endParaRPr>
          </a:p>
        </p:txBody>
      </p:sp>
      <p:pic>
        <p:nvPicPr>
          <p:cNvPr id="7" name="Picture 2" descr="C:\Documents and Settings\JAVIER\Mis documentos\laura isabel ortopedia\DSC00420.JPG">
            <a:extLst>
              <a:ext uri="{FF2B5EF4-FFF2-40B4-BE49-F238E27FC236}">
                <a16:creationId xmlns:a16="http://schemas.microsoft.com/office/drawing/2014/main" xmlns="" id="{32FEEDA3-0893-43D0-A403-3E3082F9C004}"/>
              </a:ext>
            </a:extLst>
          </p:cNvPr>
          <p:cNvPicPr>
            <a:picLocks noChangeAspect="1" noChangeArrowheads="1"/>
          </p:cNvPicPr>
          <p:nvPr/>
        </p:nvPicPr>
        <p:blipFill>
          <a:blip r:embed="rId3"/>
          <a:srcRect l="36084" t="35351" r="26562" b="23633"/>
          <a:stretch>
            <a:fillRect/>
          </a:stretch>
        </p:blipFill>
        <p:spPr bwMode="auto">
          <a:xfrm flipV="1">
            <a:off x="8349916" y="4123096"/>
            <a:ext cx="3232851" cy="2662359"/>
          </a:xfrm>
          <a:prstGeom prst="rect">
            <a:avLst/>
          </a:prstGeom>
          <a:noFill/>
        </p:spPr>
      </p:pic>
    </p:spTree>
    <p:extLst>
      <p:ext uri="{BB962C8B-B14F-4D97-AF65-F5344CB8AC3E}">
        <p14:creationId xmlns:p14="http://schemas.microsoft.com/office/powerpoint/2010/main" val="430670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Documents and Settings\JAVIER\Mis documentos\laura isabel ortopedia\DSC00437.JPG"/>
          <p:cNvPicPr>
            <a:picLocks noChangeAspect="1" noChangeArrowheads="1"/>
          </p:cNvPicPr>
          <p:nvPr/>
        </p:nvPicPr>
        <p:blipFill>
          <a:blip r:embed="rId2" cstate="print"/>
          <a:srcRect l="18139" t="13379" r="23633" b="14355"/>
          <a:stretch>
            <a:fillRect/>
          </a:stretch>
        </p:blipFill>
        <p:spPr bwMode="auto">
          <a:xfrm>
            <a:off x="7742617" y="612574"/>
            <a:ext cx="3357586" cy="3125300"/>
          </a:xfrm>
          <a:prstGeom prst="rect">
            <a:avLst/>
          </a:prstGeom>
          <a:noFill/>
        </p:spPr>
      </p:pic>
      <p:sp>
        <p:nvSpPr>
          <p:cNvPr id="86019" name="Rectangle 3"/>
          <p:cNvSpPr>
            <a:spLocks noGrp="1" noChangeArrowheads="1"/>
          </p:cNvSpPr>
          <p:nvPr>
            <p:ph type="body" sz="half" idx="1"/>
          </p:nvPr>
        </p:nvSpPr>
        <p:spPr>
          <a:xfrm>
            <a:off x="2453898" y="197896"/>
            <a:ext cx="4169530" cy="3306471"/>
          </a:xfrm>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just" eaLnBrk="1" hangingPunct="1">
              <a:lnSpc>
                <a:spcPct val="90000"/>
              </a:lnSpc>
              <a:defRPr/>
            </a:pPr>
            <a:r>
              <a:rPr lang="es-CO" sz="2800" b="1" i="1" dirty="0">
                <a:solidFill>
                  <a:schemeClr val="tx1"/>
                </a:solidFill>
                <a:effectLst>
                  <a:outerShdw blurRad="38100" dist="38100" dir="2700000" algn="tl">
                    <a:srgbClr val="000000">
                      <a:alpha val="43137"/>
                    </a:srgbClr>
                  </a:outerShdw>
                </a:effectLst>
              </a:rPr>
              <a:t>Además se realiza lo que llaman tutor nasal cuya función será la de levantar la </a:t>
            </a:r>
            <a:r>
              <a:rPr lang="es-CO" sz="2800" b="1" i="1" dirty="0" err="1">
                <a:solidFill>
                  <a:schemeClr val="tx1"/>
                </a:solidFill>
                <a:effectLst>
                  <a:outerShdw blurRad="38100" dist="38100" dir="2700000" algn="tl">
                    <a:srgbClr val="000000">
                      <a:alpha val="43137"/>
                    </a:srgbClr>
                  </a:outerShdw>
                </a:effectLst>
              </a:rPr>
              <a:t>columnela</a:t>
            </a:r>
            <a:r>
              <a:rPr lang="es-CO" sz="2800" b="1" i="1" dirty="0">
                <a:solidFill>
                  <a:schemeClr val="tx1"/>
                </a:solidFill>
                <a:effectLst>
                  <a:outerShdw blurRad="38100" dist="38100" dir="2700000" algn="tl">
                    <a:srgbClr val="000000">
                      <a:alpha val="43137"/>
                    </a:srgbClr>
                  </a:outerShdw>
                </a:effectLst>
              </a:rPr>
              <a:t> nasal, estirar el ala nasal para mejorar los resultados de la plastia. Los resultados son estos:</a:t>
            </a:r>
            <a:endParaRPr lang="es-ES" sz="2800" b="1" i="1" dirty="0">
              <a:solidFill>
                <a:schemeClr val="tx1"/>
              </a:solidFill>
              <a:effectLst>
                <a:outerShdw blurRad="38100" dist="38100" dir="2700000" algn="tl">
                  <a:srgbClr val="000000">
                    <a:alpha val="43137"/>
                  </a:srgbClr>
                </a:outerShdw>
              </a:effectLst>
            </a:endParaRPr>
          </a:p>
        </p:txBody>
      </p:sp>
      <p:sp>
        <p:nvSpPr>
          <p:cNvPr id="7177" name="Line 12"/>
          <p:cNvSpPr>
            <a:spLocks noChangeShapeType="1"/>
          </p:cNvSpPr>
          <p:nvPr/>
        </p:nvSpPr>
        <p:spPr bwMode="auto">
          <a:xfrm>
            <a:off x="5553937" y="5064806"/>
            <a:ext cx="4420235" cy="9551"/>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7175" name="Line 10"/>
          <p:cNvSpPr>
            <a:spLocks noChangeShapeType="1"/>
          </p:cNvSpPr>
          <p:nvPr/>
        </p:nvSpPr>
        <p:spPr bwMode="auto">
          <a:xfrm flipV="1">
            <a:off x="5237137" y="3826279"/>
            <a:ext cx="3709961" cy="19738"/>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7176" name="Line 11"/>
          <p:cNvSpPr>
            <a:spLocks noChangeShapeType="1"/>
          </p:cNvSpPr>
          <p:nvPr/>
        </p:nvSpPr>
        <p:spPr bwMode="auto">
          <a:xfrm flipH="1" flipV="1">
            <a:off x="9324880" y="1379723"/>
            <a:ext cx="9568" cy="3055800"/>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7178" name="Line 13"/>
          <p:cNvSpPr>
            <a:spLocks noChangeShapeType="1"/>
          </p:cNvSpPr>
          <p:nvPr/>
        </p:nvSpPr>
        <p:spPr bwMode="auto">
          <a:xfrm flipH="1" flipV="1">
            <a:off x="9909995" y="2103253"/>
            <a:ext cx="64177" cy="2916615"/>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13" name="Line 11"/>
          <p:cNvSpPr>
            <a:spLocks noChangeShapeType="1"/>
          </p:cNvSpPr>
          <p:nvPr/>
        </p:nvSpPr>
        <p:spPr bwMode="auto">
          <a:xfrm>
            <a:off x="5784980" y="4435523"/>
            <a:ext cx="3549468" cy="1"/>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14" name="Line 11"/>
          <p:cNvSpPr>
            <a:spLocks noChangeShapeType="1"/>
          </p:cNvSpPr>
          <p:nvPr/>
        </p:nvSpPr>
        <p:spPr bwMode="auto">
          <a:xfrm flipH="1" flipV="1">
            <a:off x="8947099" y="1650718"/>
            <a:ext cx="10344" cy="2195299"/>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2" name="CuadroTexto 1"/>
          <p:cNvSpPr txBox="1"/>
          <p:nvPr/>
        </p:nvSpPr>
        <p:spPr>
          <a:xfrm>
            <a:off x="3714214" y="3661408"/>
            <a:ext cx="1621432" cy="36909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b="1" i="1" dirty="0">
                <a:effectLst>
                  <a:outerShdw blurRad="38100" dist="38100" dir="2700000" algn="tl">
                    <a:srgbClr val="000000">
                      <a:alpha val="43137"/>
                    </a:srgbClr>
                  </a:outerShdw>
                </a:effectLst>
              </a:rPr>
              <a:t>COLUMNELA</a:t>
            </a:r>
          </a:p>
        </p:txBody>
      </p:sp>
      <p:sp>
        <p:nvSpPr>
          <p:cNvPr id="3" name="CuadroTexto 2"/>
          <p:cNvSpPr txBox="1"/>
          <p:nvPr/>
        </p:nvSpPr>
        <p:spPr>
          <a:xfrm>
            <a:off x="4066950" y="4202473"/>
            <a:ext cx="190718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b="1" i="1" dirty="0">
                <a:effectLst>
                  <a:outerShdw blurRad="38100" dist="38100" dir="2700000" algn="tl">
                    <a:srgbClr val="000000">
                      <a:alpha val="43137"/>
                    </a:srgbClr>
                  </a:outerShdw>
                </a:effectLst>
              </a:rPr>
              <a:t>ZONA ISQUEMICA</a:t>
            </a:r>
          </a:p>
        </p:txBody>
      </p:sp>
      <p:sp>
        <p:nvSpPr>
          <p:cNvPr id="4" name="CuadroTexto 3"/>
          <p:cNvSpPr txBox="1"/>
          <p:nvPr/>
        </p:nvSpPr>
        <p:spPr>
          <a:xfrm>
            <a:off x="4353360" y="4928584"/>
            <a:ext cx="1200577" cy="37225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b="1" i="1" dirty="0">
                <a:effectLst>
                  <a:outerShdw blurRad="38100" dist="38100" dir="2700000" algn="tl">
                    <a:srgbClr val="000000">
                      <a:alpha val="43137"/>
                    </a:srgbClr>
                  </a:outerShdw>
                </a:effectLst>
              </a:rPr>
              <a:t>TUTOR</a:t>
            </a:r>
          </a:p>
        </p:txBody>
      </p:sp>
      <p:pic>
        <p:nvPicPr>
          <p:cNvPr id="5" name="Imagen 4"/>
          <p:cNvPicPr>
            <a:picLocks noChangeAspect="1"/>
          </p:cNvPicPr>
          <p:nvPr/>
        </p:nvPicPr>
        <p:blipFill>
          <a:blip r:embed="rId3"/>
          <a:stretch>
            <a:fillRect/>
          </a:stretch>
        </p:blipFill>
        <p:spPr>
          <a:xfrm>
            <a:off x="157682" y="3965274"/>
            <a:ext cx="3556532" cy="2671131"/>
          </a:xfrm>
          <a:prstGeom prst="rect">
            <a:avLst/>
          </a:prstGeom>
        </p:spPr>
      </p:pic>
      <p:sp>
        <p:nvSpPr>
          <p:cNvPr id="15" name="CuadroTexto 14"/>
          <p:cNvSpPr txBox="1"/>
          <p:nvPr/>
        </p:nvSpPr>
        <p:spPr>
          <a:xfrm>
            <a:off x="7982129" y="6256745"/>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Tree>
    <p:extLst>
      <p:ext uri="{BB962C8B-B14F-4D97-AF65-F5344CB8AC3E}">
        <p14:creationId xmlns:p14="http://schemas.microsoft.com/office/powerpoint/2010/main" val="2918033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6400" y="3586"/>
            <a:ext cx="10515600" cy="1325563"/>
          </a:xfrm>
        </p:spPr>
        <p:txBody>
          <a:bodyPr/>
          <a:lstStyle/>
          <a:p>
            <a:r>
              <a:rPr lang="es-ES" b="1" i="1" dirty="0">
                <a:latin typeface="Amatic SC" panose="020B0604020202020204" charset="0"/>
              </a:rPr>
              <a:t>Cirugía plástica y maxilofacial</a:t>
            </a:r>
          </a:p>
        </p:txBody>
      </p:sp>
      <p:sp>
        <p:nvSpPr>
          <p:cNvPr id="3" name="Marcador de contenido 2"/>
          <p:cNvSpPr>
            <a:spLocks noGrp="1"/>
          </p:cNvSpPr>
          <p:nvPr>
            <p:ph idx="1"/>
          </p:nvPr>
        </p:nvSpPr>
        <p:spPr>
          <a:xfrm>
            <a:off x="180227" y="861362"/>
            <a:ext cx="5071277" cy="2034073"/>
          </a:xfrm>
        </p:spPr>
        <p:txBody>
          <a:bodyPr>
            <a:normAutofit fontScale="92500" lnSpcReduction="10000"/>
          </a:bodyPr>
          <a:lstStyle/>
          <a:p>
            <a:pPr algn="just"/>
            <a:r>
              <a:rPr lang="es-ES" dirty="0"/>
              <a:t>Objetivo:</a:t>
            </a:r>
          </a:p>
          <a:p>
            <a:pPr marL="0" indent="0" algn="just">
              <a:buNone/>
            </a:pPr>
            <a:r>
              <a:rPr lang="es-ES" sz="2600" dirty="0"/>
              <a:t>Conseguir que tenga labios y nariz que no presenten grandes defectos, crecimiento maxilar adecuado, buena oclusión dental y buena articulación de las palabras</a:t>
            </a:r>
          </a:p>
          <a:p>
            <a:pPr algn="just"/>
            <a:endParaRPr lang="es-ES" dirty="0"/>
          </a:p>
        </p:txBody>
      </p:sp>
      <p:sp>
        <p:nvSpPr>
          <p:cNvPr id="4" name="CuadroTexto 3"/>
          <p:cNvSpPr txBox="1"/>
          <p:nvPr/>
        </p:nvSpPr>
        <p:spPr>
          <a:xfrm>
            <a:off x="180227" y="2895435"/>
            <a:ext cx="4497355" cy="332398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just"/>
            <a:r>
              <a:rPr lang="es-ES" sz="2400" b="1" i="1" dirty="0"/>
              <a:t>El paciente necesita cirugías Primarias y Secundarias. Entre las Primarias se encuentran la </a:t>
            </a:r>
            <a:r>
              <a:rPr lang="es-ES" sz="2400" b="1" i="1" u="sng" dirty="0" err="1"/>
              <a:t>Queilorrafia</a:t>
            </a:r>
            <a:r>
              <a:rPr lang="es-ES" sz="2400" b="1" i="1" dirty="0"/>
              <a:t> o cierre del labio y la </a:t>
            </a:r>
            <a:r>
              <a:rPr lang="es-ES" sz="2400" b="1" i="1" u="sng" dirty="0"/>
              <a:t>Palatorrafia</a:t>
            </a:r>
            <a:r>
              <a:rPr lang="es-ES" sz="2400" b="1" i="1" dirty="0"/>
              <a:t> o cierre del paladar; las Secundarias comprometen las fases estéticas posteriores al final del crecimiento.</a:t>
            </a:r>
          </a:p>
          <a:p>
            <a:pPr algn="just"/>
            <a:endParaRPr lang="es-ES" dirty="0"/>
          </a:p>
        </p:txBody>
      </p:sp>
      <p:sp>
        <p:nvSpPr>
          <p:cNvPr id="5" name="CuadroTexto 4"/>
          <p:cNvSpPr txBox="1"/>
          <p:nvPr/>
        </p:nvSpPr>
        <p:spPr>
          <a:xfrm>
            <a:off x="5466120" y="1061334"/>
            <a:ext cx="2985796" cy="252376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s-ES" sz="2000" b="1" i="1" dirty="0">
                <a:effectLst>
                  <a:outerShdw blurRad="38100" dist="38100" dir="2700000" algn="tl">
                    <a:srgbClr val="000000">
                      <a:alpha val="43137"/>
                    </a:srgbClr>
                  </a:outerShdw>
                </a:effectLst>
              </a:rPr>
              <a:t>El momento sistémico en el que se pueden iniciar las cirugías es la </a:t>
            </a:r>
            <a:r>
              <a:rPr lang="es-ES" sz="2000" b="1" i="1" u="sng" dirty="0">
                <a:effectLst>
                  <a:outerShdw blurRad="38100" dist="38100" dir="2700000" algn="tl">
                    <a:srgbClr val="000000">
                      <a:alpha val="43137"/>
                    </a:srgbClr>
                  </a:outerShdw>
                </a:effectLst>
              </a:rPr>
              <a:t>regla del 10</a:t>
            </a:r>
            <a:r>
              <a:rPr lang="es-ES" sz="2000" b="1" i="1" dirty="0">
                <a:effectLst>
                  <a:outerShdw blurRad="38100" dist="38100" dir="2700000" algn="tl">
                    <a:srgbClr val="000000">
                      <a:alpha val="43137"/>
                    </a:srgbClr>
                  </a:outerShdw>
                </a:effectLst>
              </a:rPr>
              <a:t>: 10 semanas de vida extrauterina, 4,5kg (10 libras) de peso y 10 gramos de hemoglobina.</a:t>
            </a:r>
          </a:p>
          <a:p>
            <a:pPr algn="just"/>
            <a:endParaRPr lang="es-ES" dirty="0"/>
          </a:p>
        </p:txBody>
      </p:sp>
      <p:pic>
        <p:nvPicPr>
          <p:cNvPr id="6" name="Imagen 5"/>
          <p:cNvPicPr>
            <a:picLocks noChangeAspect="1"/>
          </p:cNvPicPr>
          <p:nvPr/>
        </p:nvPicPr>
        <p:blipFill>
          <a:blip r:embed="rId2"/>
          <a:stretch>
            <a:fillRect/>
          </a:stretch>
        </p:blipFill>
        <p:spPr>
          <a:xfrm>
            <a:off x="9710713" y="3586"/>
            <a:ext cx="2481287" cy="2115495"/>
          </a:xfrm>
          <a:prstGeom prst="rect">
            <a:avLst/>
          </a:prstGeom>
        </p:spPr>
      </p:pic>
      <p:pic>
        <p:nvPicPr>
          <p:cNvPr id="7" name="Imagen 6"/>
          <p:cNvPicPr>
            <a:picLocks noChangeAspect="1"/>
          </p:cNvPicPr>
          <p:nvPr/>
        </p:nvPicPr>
        <p:blipFill>
          <a:blip r:embed="rId3"/>
          <a:stretch>
            <a:fillRect/>
          </a:stretch>
        </p:blipFill>
        <p:spPr>
          <a:xfrm>
            <a:off x="8666532" y="1785421"/>
            <a:ext cx="2399574" cy="1799681"/>
          </a:xfrm>
          <a:prstGeom prst="rect">
            <a:avLst/>
          </a:prstGeom>
        </p:spPr>
      </p:pic>
      <p:sp>
        <p:nvSpPr>
          <p:cNvPr id="9" name="CuadroTexto 8"/>
          <p:cNvSpPr txBox="1"/>
          <p:nvPr/>
        </p:nvSpPr>
        <p:spPr>
          <a:xfrm>
            <a:off x="180227" y="6429075"/>
            <a:ext cx="3116688" cy="415498"/>
          </a:xfrm>
          <a:prstGeom prst="rect">
            <a:avLst/>
          </a:prstGeom>
          <a:noFill/>
        </p:spPr>
        <p:txBody>
          <a:bodyPr wrap="square" rtlCol="0">
            <a:spAutoFit/>
          </a:bodyPr>
          <a:lstStyle/>
          <a:p>
            <a:r>
              <a:rPr lang="es-ES" sz="1050" i="1" dirty="0"/>
              <a:t>Tomado: Clínica Posgrado Odontopediatría, Universidad de Cartagena, Facultad de Odontología.</a:t>
            </a:r>
          </a:p>
        </p:txBody>
      </p:sp>
      <p:sp>
        <p:nvSpPr>
          <p:cNvPr id="10" name="Rectángulo 9"/>
          <p:cNvSpPr/>
          <p:nvPr/>
        </p:nvSpPr>
        <p:spPr>
          <a:xfrm>
            <a:off x="4850957" y="3738672"/>
            <a:ext cx="7201918" cy="304698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ES" sz="2400" dirty="0"/>
              <a:t>La hendidura no se repara hasta que el niño tiene más de un año. Existen 3 casos en los que se realiza precozmente:</a:t>
            </a:r>
          </a:p>
          <a:p>
            <a:pPr algn="just"/>
            <a:r>
              <a:rPr lang="es-ES" sz="2400" dirty="0"/>
              <a:t>1. Ayudar al paciente a hablar bien, lo cual requiere un paladar con movilidad.</a:t>
            </a:r>
          </a:p>
          <a:p>
            <a:pPr algn="just"/>
            <a:r>
              <a:rPr lang="es-ES" sz="2400" dirty="0"/>
              <a:t>2. Ayudar a reestablecer la función del musculo de la trompa auditiva palatal a fin de escuchar.</a:t>
            </a:r>
          </a:p>
          <a:p>
            <a:pPr algn="just"/>
            <a:r>
              <a:rPr lang="es-ES" sz="2400" dirty="0"/>
              <a:t>3. Establecer la función dental.</a:t>
            </a:r>
          </a:p>
        </p:txBody>
      </p:sp>
    </p:spTree>
    <p:extLst>
      <p:ext uri="{BB962C8B-B14F-4D97-AF65-F5344CB8AC3E}">
        <p14:creationId xmlns:p14="http://schemas.microsoft.com/office/powerpoint/2010/main" val="3018627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23935" y="989278"/>
            <a:ext cx="3676261" cy="2395208"/>
          </a:xfrm>
          <a:prstGeom prst="rect">
            <a:avLst/>
          </a:prstGeom>
        </p:spPr>
      </p:pic>
      <p:sp>
        <p:nvSpPr>
          <p:cNvPr id="5" name="CuadroTexto 4"/>
          <p:cNvSpPr txBox="1"/>
          <p:nvPr/>
        </p:nvSpPr>
        <p:spPr>
          <a:xfrm>
            <a:off x="223935" y="317241"/>
            <a:ext cx="278052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 b="1" i="1" dirty="0"/>
              <a:t>SE DELIMITA LA INCISIÓN</a:t>
            </a:r>
          </a:p>
        </p:txBody>
      </p:sp>
      <p:pic>
        <p:nvPicPr>
          <p:cNvPr id="6" name="Imagen 5"/>
          <p:cNvPicPr>
            <a:picLocks noChangeAspect="1"/>
          </p:cNvPicPr>
          <p:nvPr/>
        </p:nvPicPr>
        <p:blipFill>
          <a:blip r:embed="rId4"/>
          <a:stretch>
            <a:fillRect/>
          </a:stretch>
        </p:blipFill>
        <p:spPr>
          <a:xfrm>
            <a:off x="4254759" y="1023082"/>
            <a:ext cx="3691489" cy="2395541"/>
          </a:xfrm>
          <a:prstGeom prst="rect">
            <a:avLst/>
          </a:prstGeom>
        </p:spPr>
      </p:pic>
      <p:sp>
        <p:nvSpPr>
          <p:cNvPr id="7" name="CuadroTexto 6"/>
          <p:cNvSpPr txBox="1"/>
          <p:nvPr/>
        </p:nvSpPr>
        <p:spPr>
          <a:xfrm>
            <a:off x="4254759" y="178741"/>
            <a:ext cx="3713583"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b="1" i="1" dirty="0"/>
              <a:t>SE REALIZAN LOS CORTES  Y SE UNEN LOS SEGMENTOS NASALES</a:t>
            </a:r>
          </a:p>
        </p:txBody>
      </p:sp>
      <p:sp>
        <p:nvSpPr>
          <p:cNvPr id="8" name="Flecha derecha 7"/>
          <p:cNvSpPr/>
          <p:nvPr/>
        </p:nvSpPr>
        <p:spPr>
          <a:xfrm>
            <a:off x="3900196" y="1940767"/>
            <a:ext cx="354563" cy="27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p:cNvSpPr txBox="1"/>
          <p:nvPr/>
        </p:nvSpPr>
        <p:spPr>
          <a:xfrm>
            <a:off x="8680098" y="149290"/>
            <a:ext cx="3391393"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s-CO" b="1" i="1" dirty="0"/>
              <a:t>SE SUTURA EL LABIO UNIENDO LOS DOS SEGMENTOS DESDE LA MUCOSA HASTA LA PIEL</a:t>
            </a:r>
          </a:p>
          <a:p>
            <a:pPr algn="just"/>
            <a:endParaRPr lang="es-ES" dirty="0"/>
          </a:p>
        </p:txBody>
      </p:sp>
      <p:pic>
        <p:nvPicPr>
          <p:cNvPr id="9" name="Imagen 8"/>
          <p:cNvPicPr>
            <a:picLocks noChangeAspect="1"/>
          </p:cNvPicPr>
          <p:nvPr/>
        </p:nvPicPr>
        <p:blipFill>
          <a:blip r:embed="rId5"/>
          <a:stretch>
            <a:fillRect/>
          </a:stretch>
        </p:blipFill>
        <p:spPr>
          <a:xfrm>
            <a:off x="8800606" y="1023415"/>
            <a:ext cx="3193611" cy="2395208"/>
          </a:xfrm>
          <a:prstGeom prst="rect">
            <a:avLst/>
          </a:prstGeom>
        </p:spPr>
      </p:pic>
      <p:sp>
        <p:nvSpPr>
          <p:cNvPr id="11" name="Flecha derecha 10"/>
          <p:cNvSpPr/>
          <p:nvPr/>
        </p:nvSpPr>
        <p:spPr>
          <a:xfrm>
            <a:off x="7966749" y="1940767"/>
            <a:ext cx="636075" cy="27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p:cNvPicPr>
            <a:picLocks noChangeAspect="1"/>
          </p:cNvPicPr>
          <p:nvPr/>
        </p:nvPicPr>
        <p:blipFill>
          <a:blip r:embed="rId6"/>
          <a:stretch>
            <a:fillRect/>
          </a:stretch>
        </p:blipFill>
        <p:spPr>
          <a:xfrm>
            <a:off x="6111550" y="3855251"/>
            <a:ext cx="3779848" cy="2834886"/>
          </a:xfrm>
          <a:prstGeom prst="rect">
            <a:avLst/>
          </a:prstGeom>
        </p:spPr>
      </p:pic>
      <p:sp>
        <p:nvSpPr>
          <p:cNvPr id="13" name="CuadroTexto 12"/>
          <p:cNvSpPr txBox="1"/>
          <p:nvPr/>
        </p:nvSpPr>
        <p:spPr>
          <a:xfrm>
            <a:off x="10039739" y="4572955"/>
            <a:ext cx="1718672"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s-CO" b="1" i="1" dirty="0"/>
              <a:t>SE COLOCA UN TUTOR QUIRÚRGICO PARA EVITAR EL COLAPSO DE LA ALETA NASAL</a:t>
            </a:r>
          </a:p>
          <a:p>
            <a:pPr algn="just"/>
            <a:endParaRPr lang="es-ES" dirty="0"/>
          </a:p>
        </p:txBody>
      </p:sp>
      <p:sp>
        <p:nvSpPr>
          <p:cNvPr id="14" name="Flecha abajo 13"/>
          <p:cNvSpPr/>
          <p:nvPr/>
        </p:nvSpPr>
        <p:spPr>
          <a:xfrm>
            <a:off x="9891398" y="3418623"/>
            <a:ext cx="353614" cy="436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derecha 14"/>
          <p:cNvSpPr/>
          <p:nvPr/>
        </p:nvSpPr>
        <p:spPr>
          <a:xfrm rot="10800000">
            <a:off x="5361911" y="4833257"/>
            <a:ext cx="595442" cy="261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p:cNvPicPr>
            <a:picLocks noChangeAspect="1"/>
          </p:cNvPicPr>
          <p:nvPr/>
        </p:nvPicPr>
        <p:blipFill>
          <a:blip r:embed="rId7"/>
          <a:stretch>
            <a:fillRect/>
          </a:stretch>
        </p:blipFill>
        <p:spPr>
          <a:xfrm>
            <a:off x="1268963" y="3855251"/>
            <a:ext cx="3739333" cy="2802611"/>
          </a:xfrm>
          <a:prstGeom prst="rect">
            <a:avLst/>
          </a:prstGeom>
        </p:spPr>
      </p:pic>
      <p:sp>
        <p:nvSpPr>
          <p:cNvPr id="16" name="CuadroTexto 15"/>
          <p:cNvSpPr txBox="1"/>
          <p:nvPr/>
        </p:nvSpPr>
        <p:spPr>
          <a:xfrm>
            <a:off x="21941" y="6604280"/>
            <a:ext cx="5735995" cy="253916"/>
          </a:xfrm>
          <a:prstGeom prst="rect">
            <a:avLst/>
          </a:prstGeom>
          <a:noFill/>
        </p:spPr>
        <p:txBody>
          <a:bodyPr wrap="square" rtlCol="0">
            <a:spAutoFit/>
          </a:bodyPr>
          <a:lstStyle/>
          <a:p>
            <a:r>
              <a:rPr lang="es-ES" sz="1050" i="1" dirty="0"/>
              <a:t>Tomado: Clínica Posgrado Odontopediatría, Universidad de Cartagena, Facultad de Odontología.</a:t>
            </a:r>
          </a:p>
        </p:txBody>
      </p:sp>
    </p:spTree>
    <p:extLst>
      <p:ext uri="{BB962C8B-B14F-4D97-AF65-F5344CB8AC3E}">
        <p14:creationId xmlns:p14="http://schemas.microsoft.com/office/powerpoint/2010/main" val="3767585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i="1" dirty="0">
                <a:solidFill>
                  <a:srgbClr val="FF0000"/>
                </a:solidFill>
                <a:latin typeface="Amatic SC"/>
              </a:rPr>
              <a:t>Ortodoncia</a:t>
            </a:r>
          </a:p>
        </p:txBody>
      </p:sp>
      <p:sp>
        <p:nvSpPr>
          <p:cNvPr id="3" name="Marcador de contenido 2"/>
          <p:cNvSpPr>
            <a:spLocks noGrp="1"/>
          </p:cNvSpPr>
          <p:nvPr>
            <p:ph idx="1"/>
          </p:nvPr>
        </p:nvSpPr>
        <p:spPr>
          <a:xfrm>
            <a:off x="838200" y="1825625"/>
            <a:ext cx="4133045" cy="4351338"/>
          </a:xfrm>
        </p:spPr>
        <p:txBody>
          <a:bodyPr>
            <a:normAutofit lnSpcReduction="10000"/>
          </a:bodyPr>
          <a:lstStyle/>
          <a:p>
            <a:pPr algn="just"/>
            <a:r>
              <a:rPr lang="es-ES" dirty="0"/>
              <a:t>Debido a las anomalías es posible que los dientes no logren erupcionar normalmente, por lo que a menudo es necesario un tratamiento de ortodoncia, que puede incluir interconsulta con periodoncia y rehabilitación, por la falta de uniformidad en los tejidos comprometidos.</a:t>
            </a:r>
          </a:p>
          <a:p>
            <a:pPr algn="just"/>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42" y="1825625"/>
            <a:ext cx="6635031" cy="3735420"/>
          </a:xfrm>
          <a:prstGeom prst="rect">
            <a:avLst/>
          </a:prstGeom>
        </p:spPr>
      </p:pic>
      <p:sp>
        <p:nvSpPr>
          <p:cNvPr id="6" name="CuadroTexto 5"/>
          <p:cNvSpPr txBox="1"/>
          <p:nvPr/>
        </p:nvSpPr>
        <p:spPr>
          <a:xfrm>
            <a:off x="8409904" y="6297769"/>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Tree>
    <p:extLst>
      <p:ext uri="{BB962C8B-B14F-4D97-AF65-F5344CB8AC3E}">
        <p14:creationId xmlns:p14="http://schemas.microsoft.com/office/powerpoint/2010/main" val="1591438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07518" y="246815"/>
            <a:ext cx="4164932" cy="1325563"/>
          </a:xfrm>
        </p:spPr>
        <p:txBody>
          <a:bodyPr>
            <a:normAutofit/>
          </a:bodyPr>
          <a:lstStyle/>
          <a:p>
            <a:r>
              <a:rPr lang="es-ES" sz="4800" b="1" i="1" dirty="0">
                <a:solidFill>
                  <a:srgbClr val="FF0000"/>
                </a:solidFill>
              </a:rPr>
              <a:t>Rehabilitación</a:t>
            </a:r>
          </a:p>
        </p:txBody>
      </p:sp>
      <p:graphicFrame>
        <p:nvGraphicFramePr>
          <p:cNvPr id="4" name="Marcador de contenido 3"/>
          <p:cNvGraphicFramePr>
            <a:graphicFrameLocks noGrp="1"/>
          </p:cNvGraphicFramePr>
          <p:nvPr>
            <p:ph idx="1"/>
            <p:extLst/>
          </p:nvPr>
        </p:nvGraphicFramePr>
        <p:xfrm>
          <a:off x="200997" y="1152192"/>
          <a:ext cx="11011678" cy="5486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5493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idx="1"/>
          </p:nvPr>
        </p:nvSpPr>
        <p:spPr>
          <a:xfrm>
            <a:off x="522547" y="857251"/>
            <a:ext cx="5157787" cy="823912"/>
          </a:xfrm>
        </p:spPr>
        <p:txBody>
          <a:bodyPr>
            <a:normAutofit/>
          </a:bodyPr>
          <a:lstStyle/>
          <a:p>
            <a:r>
              <a:rPr lang="es-ES" sz="3200" i="1" dirty="0">
                <a:solidFill>
                  <a:srgbClr val="FF0000"/>
                </a:solidFill>
                <a:effectLst>
                  <a:outerShdw blurRad="38100" dist="38100" dir="2700000" algn="tl">
                    <a:srgbClr val="000000">
                      <a:alpha val="43137"/>
                    </a:srgbClr>
                  </a:outerShdw>
                </a:effectLst>
              </a:rPr>
              <a:t>OTORRINOLARINGOLOGÍA</a:t>
            </a:r>
            <a:endParaRPr lang="es-ES" sz="3200" dirty="0"/>
          </a:p>
        </p:txBody>
      </p:sp>
      <p:sp>
        <p:nvSpPr>
          <p:cNvPr id="5" name="Marcador de contenido 4"/>
          <p:cNvSpPr>
            <a:spLocks noGrp="1"/>
          </p:cNvSpPr>
          <p:nvPr>
            <p:ph sz="half" idx="2"/>
          </p:nvPr>
        </p:nvSpPr>
        <p:spPr>
          <a:xfrm>
            <a:off x="522547" y="2093119"/>
            <a:ext cx="5157787" cy="3684588"/>
          </a:xfrm>
        </p:spPr>
        <p:style>
          <a:lnRef idx="2">
            <a:schemeClr val="accent4"/>
          </a:lnRef>
          <a:fillRef idx="1">
            <a:schemeClr val="lt1"/>
          </a:fillRef>
          <a:effectRef idx="0">
            <a:schemeClr val="accent4"/>
          </a:effectRef>
          <a:fontRef idx="minor">
            <a:schemeClr val="dk1"/>
          </a:fontRef>
        </p:style>
        <p:txBody>
          <a:bodyPr/>
          <a:lstStyle/>
          <a:p>
            <a:pPr algn="just"/>
            <a:r>
              <a:rPr lang="es-ES" dirty="0"/>
              <a:t>El oído medio puede llenarse de fluido que impide el movimiento del tímpano y de los huesecillos y puede llevar a una pérdida de la audición, en este caso se puede drenar el tímpano y si existen infecciones pueden ser tratados con antibióticos.</a:t>
            </a:r>
          </a:p>
        </p:txBody>
      </p:sp>
      <p:sp>
        <p:nvSpPr>
          <p:cNvPr id="6" name="Marcador de texto 5"/>
          <p:cNvSpPr>
            <a:spLocks noGrp="1"/>
          </p:cNvSpPr>
          <p:nvPr>
            <p:ph type="body" sz="quarter" idx="3"/>
          </p:nvPr>
        </p:nvSpPr>
        <p:spPr>
          <a:xfrm>
            <a:off x="6172200" y="857251"/>
            <a:ext cx="5183188" cy="823912"/>
          </a:xfrm>
        </p:spPr>
        <p:txBody>
          <a:bodyPr>
            <a:normAutofit/>
          </a:bodyPr>
          <a:lstStyle/>
          <a:p>
            <a:r>
              <a:rPr lang="es-ES" sz="3200" i="1" dirty="0">
                <a:solidFill>
                  <a:srgbClr val="660066"/>
                </a:solidFill>
                <a:effectLst>
                  <a:outerShdw blurRad="38100" dist="38100" dir="2700000" algn="tl">
                    <a:srgbClr val="000000">
                      <a:alpha val="43137"/>
                    </a:srgbClr>
                  </a:outerShdw>
                </a:effectLst>
              </a:rPr>
              <a:t>PSICOLOGÍA</a:t>
            </a:r>
          </a:p>
        </p:txBody>
      </p:sp>
      <p:sp>
        <p:nvSpPr>
          <p:cNvPr id="7" name="Marcador de contenido 6"/>
          <p:cNvSpPr>
            <a:spLocks noGrp="1"/>
          </p:cNvSpPr>
          <p:nvPr>
            <p:ph sz="quarter" idx="4"/>
          </p:nvPr>
        </p:nvSpPr>
        <p:spPr>
          <a:xfrm>
            <a:off x="6172200" y="2093119"/>
            <a:ext cx="5183188" cy="3684588"/>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algn="just"/>
            <a:r>
              <a:rPr lang="es-ES" dirty="0"/>
              <a:t>Complicaciones psicosociales como disfunciones conductuales, insatisfacción con la apariencia facial, depresión y ansiedad. Además de presentar problemas de adaptación social al presentar alteraciones de la voz, respiratorias, articulación de la palabra, modificaciones auditivas y deficiencias discriminatorias de los sonidos.</a:t>
            </a:r>
          </a:p>
        </p:txBody>
      </p:sp>
    </p:spTree>
    <p:extLst>
      <p:ext uri="{BB962C8B-B14F-4D97-AF65-F5344CB8AC3E}">
        <p14:creationId xmlns:p14="http://schemas.microsoft.com/office/powerpoint/2010/main" val="46672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17302" y="-176051"/>
            <a:ext cx="10515600" cy="1325563"/>
          </a:xfrm>
        </p:spPr>
        <p:txBody>
          <a:bodyPr/>
          <a:lstStyle/>
          <a:p>
            <a:r>
              <a:rPr lang="es-ES" b="1" i="1" dirty="0">
                <a:solidFill>
                  <a:srgbClr val="FF0066"/>
                </a:solidFill>
                <a:effectLst>
                  <a:outerShdw blurRad="38100" dist="38100" dir="2700000" algn="tl">
                    <a:srgbClr val="000000">
                      <a:alpha val="43137"/>
                    </a:srgbClr>
                  </a:outerShdw>
                </a:effectLst>
              </a:rPr>
              <a:t>Contenido</a:t>
            </a:r>
          </a:p>
        </p:txBody>
      </p:sp>
      <p:graphicFrame>
        <p:nvGraphicFramePr>
          <p:cNvPr id="7" name="Diagrama 6"/>
          <p:cNvGraphicFramePr/>
          <p:nvPr>
            <p:extLst>
              <p:ext uri="{D42A27DB-BD31-4B8C-83A1-F6EECF244321}">
                <p14:modId xmlns:p14="http://schemas.microsoft.com/office/powerpoint/2010/main" val="3992255026"/>
              </p:ext>
            </p:extLst>
          </p:nvPr>
        </p:nvGraphicFramePr>
        <p:xfrm>
          <a:off x="2031999" y="1033670"/>
          <a:ext cx="8810171" cy="5497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Conector recto de flecha 8"/>
          <p:cNvCxnSpPr/>
          <p:nvPr/>
        </p:nvCxnSpPr>
        <p:spPr>
          <a:xfrm flipH="1">
            <a:off x="2687217" y="3825550"/>
            <a:ext cx="690465" cy="858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ector recto de flecha 10"/>
          <p:cNvCxnSpPr/>
          <p:nvPr/>
        </p:nvCxnSpPr>
        <p:spPr>
          <a:xfrm>
            <a:off x="3377682" y="3862873"/>
            <a:ext cx="690465" cy="8210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CuadroTexto 11"/>
          <p:cNvSpPr txBox="1"/>
          <p:nvPr/>
        </p:nvSpPr>
        <p:spPr>
          <a:xfrm>
            <a:off x="2031999" y="4870580"/>
            <a:ext cx="134568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a:t>Kernahan y Stark</a:t>
            </a:r>
          </a:p>
        </p:txBody>
      </p:sp>
      <p:sp>
        <p:nvSpPr>
          <p:cNvPr id="13" name="CuadroTexto 12"/>
          <p:cNvSpPr txBox="1"/>
          <p:nvPr/>
        </p:nvSpPr>
        <p:spPr>
          <a:xfrm>
            <a:off x="3722914" y="4870580"/>
            <a:ext cx="109168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a:t>VEAU</a:t>
            </a:r>
          </a:p>
        </p:txBody>
      </p:sp>
    </p:spTree>
    <p:extLst>
      <p:ext uri="{BB962C8B-B14F-4D97-AF65-F5344CB8AC3E}">
        <p14:creationId xmlns:p14="http://schemas.microsoft.com/office/powerpoint/2010/main" val="1525787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30694" y="728126"/>
            <a:ext cx="5754195" cy="823912"/>
          </a:xfrm>
          <a:solidFill>
            <a:schemeClr val="accent2"/>
          </a:solidFill>
        </p:spPr>
        <p:txBody>
          <a:bodyPr/>
          <a:lstStyle/>
          <a:p>
            <a:r>
              <a:rPr lang="es-ES" i="1" dirty="0"/>
              <a:t>FONOAUDIOLOGÍA</a:t>
            </a:r>
          </a:p>
        </p:txBody>
      </p:sp>
      <p:sp>
        <p:nvSpPr>
          <p:cNvPr id="4" name="Marcador de contenido 3"/>
          <p:cNvSpPr>
            <a:spLocks noGrp="1"/>
          </p:cNvSpPr>
          <p:nvPr>
            <p:ph sz="half" idx="2"/>
          </p:nvPr>
        </p:nvSpPr>
        <p:spPr>
          <a:xfrm>
            <a:off x="530694" y="1764673"/>
            <a:ext cx="5754196" cy="3684588"/>
          </a:xfrm>
          <a:ln>
            <a:solidFill>
              <a:srgbClr val="FF0066"/>
            </a:solidFill>
          </a:ln>
        </p:spPr>
        <p:txBody>
          <a:bodyPr>
            <a:normAutofit/>
          </a:bodyPr>
          <a:lstStyle/>
          <a:p>
            <a:pPr algn="just"/>
            <a:r>
              <a:rPr lang="es-ES" dirty="0"/>
              <a:t>El fonoaudiólogo realiza pruebas para identificar cualquier dificultad en la audición. Cuando ni el niño ni los padres identifican los problemas auditivos, el resultado puede ser un retraso en el desarrollo del habla y el lenguaje y desempeño deficiente en la escuela. </a:t>
            </a:r>
          </a:p>
        </p:txBody>
      </p:sp>
      <p:sp>
        <p:nvSpPr>
          <p:cNvPr id="7" name="CuadroTexto 6"/>
          <p:cNvSpPr txBox="1"/>
          <p:nvPr/>
        </p:nvSpPr>
        <p:spPr>
          <a:xfrm>
            <a:off x="6957173" y="3707607"/>
            <a:ext cx="4365938" cy="2585323"/>
          </a:xfrm>
          <a:prstGeom prst="rect">
            <a:avLst/>
          </a:prstGeom>
          <a:noFill/>
          <a:ln>
            <a:solidFill>
              <a:schemeClr val="accent2">
                <a:lumMod val="75000"/>
              </a:schemeClr>
            </a:solidFill>
          </a:ln>
        </p:spPr>
        <p:txBody>
          <a:bodyPr wrap="square" rtlCol="0">
            <a:spAutoFit/>
          </a:bodyPr>
          <a:lstStyle/>
          <a:p>
            <a:pPr algn="just"/>
            <a:r>
              <a:rPr lang="es-ES" dirty="0"/>
              <a:t>Hay dos períodos del desarrollo que hay que considerar:</a:t>
            </a:r>
          </a:p>
          <a:p>
            <a:pPr marL="342900" indent="-342900" algn="just">
              <a:buAutoNum type="arabicPeriod"/>
            </a:pPr>
            <a:r>
              <a:rPr lang="es-ES" dirty="0"/>
              <a:t>Antes que el paladar se cierre: desde que el niño nace hasta que el paladar se cierra quirúrgicamente. </a:t>
            </a:r>
          </a:p>
          <a:p>
            <a:pPr marL="342900" indent="-342900" algn="just">
              <a:buAutoNum type="arabicPeriod"/>
            </a:pPr>
            <a:r>
              <a:rPr lang="es-ES" dirty="0"/>
              <a:t>Después que el paladar se cierra: es necesario determinar si su función es suficiente para el lenguaje.</a:t>
            </a:r>
          </a:p>
          <a:p>
            <a:pPr algn="just"/>
            <a:endParaRPr lang="es-ES" dirty="0"/>
          </a:p>
        </p:txBody>
      </p:sp>
      <p:pic>
        <p:nvPicPr>
          <p:cNvPr id="2" name="Imagen 1"/>
          <p:cNvPicPr>
            <a:picLocks noChangeAspect="1"/>
          </p:cNvPicPr>
          <p:nvPr/>
        </p:nvPicPr>
        <p:blipFill>
          <a:blip r:embed="rId2"/>
          <a:stretch>
            <a:fillRect/>
          </a:stretch>
        </p:blipFill>
        <p:spPr>
          <a:xfrm>
            <a:off x="6467086" y="212098"/>
            <a:ext cx="5346112" cy="2811020"/>
          </a:xfrm>
          <a:prstGeom prst="rect">
            <a:avLst/>
          </a:prstGeom>
        </p:spPr>
      </p:pic>
      <p:sp>
        <p:nvSpPr>
          <p:cNvPr id="5" name="CuadroTexto 4"/>
          <p:cNvSpPr txBox="1"/>
          <p:nvPr/>
        </p:nvSpPr>
        <p:spPr>
          <a:xfrm>
            <a:off x="231819" y="6292930"/>
            <a:ext cx="7276563" cy="692497"/>
          </a:xfrm>
          <a:prstGeom prst="rect">
            <a:avLst/>
          </a:prstGeom>
          <a:noFill/>
        </p:spPr>
        <p:txBody>
          <a:bodyPr wrap="square" rtlCol="0">
            <a:spAutoFit/>
          </a:bodyPr>
          <a:lstStyle/>
          <a:p>
            <a:r>
              <a:rPr lang="es-ES" sz="1050" i="1" dirty="0"/>
              <a:t>Tomado de:  </a:t>
            </a:r>
            <a:r>
              <a:rPr lang="es-ES" sz="1050" i="1" dirty="0" err="1"/>
              <a:t>Mcheik</a:t>
            </a:r>
            <a:r>
              <a:rPr lang="es-ES" sz="1050" i="1" dirty="0"/>
              <a:t> J, </a:t>
            </a:r>
            <a:r>
              <a:rPr lang="es-ES" sz="1050" i="1" dirty="0" err="1"/>
              <a:t>Sfalli</a:t>
            </a:r>
            <a:r>
              <a:rPr lang="es-ES" sz="1050" i="1" dirty="0"/>
              <a:t> P, </a:t>
            </a:r>
            <a:r>
              <a:rPr lang="es-ES" sz="1050" i="1" dirty="0" err="1"/>
              <a:t>Bondonny</a:t>
            </a:r>
            <a:r>
              <a:rPr lang="es-ES" sz="1050" i="1" dirty="0"/>
              <a:t> J, </a:t>
            </a:r>
            <a:r>
              <a:rPr lang="es-ES" sz="1050" i="1" dirty="0" err="1"/>
              <a:t>Levard</a:t>
            </a:r>
            <a:r>
              <a:rPr lang="es-ES" sz="1050" i="1" dirty="0"/>
              <a:t> G. </a:t>
            </a:r>
            <a:r>
              <a:rPr lang="es-ES" sz="1050" i="1" dirty="0" err="1"/>
              <a:t>Early</a:t>
            </a:r>
            <a:r>
              <a:rPr lang="es-ES" sz="1050" i="1" dirty="0"/>
              <a:t> </a:t>
            </a:r>
            <a:r>
              <a:rPr lang="es-ES" sz="1050" i="1" dirty="0" err="1"/>
              <a:t>repair</a:t>
            </a:r>
            <a:r>
              <a:rPr lang="es-ES" sz="1050" i="1" dirty="0"/>
              <a:t> </a:t>
            </a:r>
            <a:r>
              <a:rPr lang="es-ES" sz="1050" i="1" dirty="0" err="1"/>
              <a:t>forinfants</a:t>
            </a:r>
            <a:r>
              <a:rPr lang="es-ES" sz="1050" i="1" dirty="0"/>
              <a:t> </a:t>
            </a:r>
            <a:r>
              <a:rPr lang="es-ES" sz="1050" i="1" dirty="0" err="1"/>
              <a:t>with</a:t>
            </a:r>
            <a:r>
              <a:rPr lang="es-ES" sz="1050" i="1" dirty="0"/>
              <a:t> </a:t>
            </a:r>
            <a:r>
              <a:rPr lang="es-ES" sz="1050" i="1" dirty="0" err="1"/>
              <a:t>cleft</a:t>
            </a:r>
            <a:r>
              <a:rPr lang="es-ES" sz="1050" i="1" dirty="0"/>
              <a:t> </a:t>
            </a:r>
            <a:r>
              <a:rPr lang="es-ES" sz="1050" i="1" dirty="0" err="1"/>
              <a:t>lip</a:t>
            </a:r>
            <a:r>
              <a:rPr lang="es-ES" sz="1050" i="1" dirty="0"/>
              <a:t> and </a:t>
            </a:r>
            <a:r>
              <a:rPr lang="es-ES" sz="1050" i="1" dirty="0" err="1"/>
              <a:t>nose</a:t>
            </a:r>
            <a:r>
              <a:rPr lang="es-ES" sz="1050" i="1" dirty="0"/>
              <a:t>. </a:t>
            </a:r>
            <a:r>
              <a:rPr lang="es-ES" sz="1050" i="1" dirty="0" err="1"/>
              <a:t>Int</a:t>
            </a:r>
            <a:r>
              <a:rPr lang="es-ES" sz="1050" i="1" dirty="0"/>
              <a:t> J </a:t>
            </a:r>
            <a:r>
              <a:rPr lang="es-ES" sz="1050" i="1" dirty="0" err="1"/>
              <a:t>Pediatr</a:t>
            </a:r>
            <a:r>
              <a:rPr lang="es-ES" sz="1050" i="1" dirty="0"/>
              <a:t> </a:t>
            </a:r>
            <a:r>
              <a:rPr lang="es-ES" sz="1050" i="1" dirty="0" err="1"/>
              <a:t>Otorhinolaryngol</a:t>
            </a:r>
            <a:r>
              <a:rPr lang="es-ES" sz="1050" i="1" dirty="0"/>
              <a:t> 2006; 70: 1785-90.</a:t>
            </a:r>
          </a:p>
          <a:p>
            <a:endParaRPr lang="es-ES" dirty="0"/>
          </a:p>
        </p:txBody>
      </p:sp>
    </p:spTree>
    <p:extLst>
      <p:ext uri="{BB962C8B-B14F-4D97-AF65-F5344CB8AC3E}">
        <p14:creationId xmlns:p14="http://schemas.microsoft.com/office/powerpoint/2010/main" val="3875934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4"/>
          <p:cNvSpPr txBox="1">
            <a:spLocks/>
          </p:cNvSpPr>
          <p:nvPr/>
        </p:nvSpPr>
        <p:spPr>
          <a:xfrm>
            <a:off x="3302053" y="263446"/>
            <a:ext cx="5431662" cy="823912"/>
          </a:xfrm>
          <a:prstGeom prst="rect">
            <a:avLst/>
          </a:prstGeom>
          <a:solidFill>
            <a:srgbClr val="0099CC"/>
          </a:solidFill>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i="1" dirty="0"/>
              <a:t>FISIOTERAPIA</a:t>
            </a:r>
          </a:p>
        </p:txBody>
      </p:sp>
      <p:sp>
        <p:nvSpPr>
          <p:cNvPr id="8" name="Marcador de contenido 5"/>
          <p:cNvSpPr>
            <a:spLocks noGrp="1"/>
          </p:cNvSpPr>
          <p:nvPr>
            <p:ph sz="quarter" idx="4"/>
          </p:nvPr>
        </p:nvSpPr>
        <p:spPr>
          <a:xfrm>
            <a:off x="353578" y="1802521"/>
            <a:ext cx="5431663" cy="3064905"/>
          </a:xfrm>
          <a:ln>
            <a:solidFill>
              <a:srgbClr val="3366FF"/>
            </a:solidFill>
          </a:ln>
        </p:spPr>
        <p:txBody>
          <a:bodyPr/>
          <a:lstStyle/>
          <a:p>
            <a:pPr algn="just"/>
            <a:r>
              <a:rPr lang="es-ES" dirty="0"/>
              <a:t>Se sugiere esta etapa cuando los niños desarrollan alteraciones de postura, tienen disfunciones de la articulación </a:t>
            </a:r>
            <a:r>
              <a:rPr lang="es-ES" dirty="0" err="1"/>
              <a:t>temporomandibular</a:t>
            </a:r>
            <a:r>
              <a:rPr lang="es-ES" dirty="0"/>
              <a:t> o requiere algún tipo de terapia para los síndromes que se encuentran asociados a esta deformidad.</a:t>
            </a:r>
          </a:p>
          <a:p>
            <a:pPr algn="just"/>
            <a:endParaRPr lang="es-ES" dirty="0"/>
          </a:p>
        </p:txBody>
      </p:sp>
      <p:pic>
        <p:nvPicPr>
          <p:cNvPr id="2" name="Imagen 1"/>
          <p:cNvPicPr>
            <a:picLocks noChangeAspect="1"/>
          </p:cNvPicPr>
          <p:nvPr/>
        </p:nvPicPr>
        <p:blipFill>
          <a:blip r:embed="rId2"/>
          <a:stretch>
            <a:fillRect/>
          </a:stretch>
        </p:blipFill>
        <p:spPr>
          <a:xfrm>
            <a:off x="7185805" y="1771607"/>
            <a:ext cx="3095819" cy="3095819"/>
          </a:xfrm>
          <a:prstGeom prst="rect">
            <a:avLst/>
          </a:prstGeom>
        </p:spPr>
      </p:pic>
      <p:sp>
        <p:nvSpPr>
          <p:cNvPr id="5" name="CuadroTexto 4"/>
          <p:cNvSpPr txBox="1"/>
          <p:nvPr/>
        </p:nvSpPr>
        <p:spPr>
          <a:xfrm>
            <a:off x="231819" y="6292930"/>
            <a:ext cx="7276563" cy="692497"/>
          </a:xfrm>
          <a:prstGeom prst="rect">
            <a:avLst/>
          </a:prstGeom>
          <a:noFill/>
        </p:spPr>
        <p:txBody>
          <a:bodyPr wrap="square" rtlCol="0">
            <a:spAutoFit/>
          </a:bodyPr>
          <a:lstStyle/>
          <a:p>
            <a:r>
              <a:rPr lang="es-ES" sz="1050" i="1" dirty="0"/>
              <a:t>Tomado de:  </a:t>
            </a:r>
            <a:r>
              <a:rPr lang="es-ES" sz="1050" i="1" dirty="0" err="1"/>
              <a:t>Mcheik</a:t>
            </a:r>
            <a:r>
              <a:rPr lang="es-ES" sz="1050" i="1" dirty="0"/>
              <a:t> J, </a:t>
            </a:r>
            <a:r>
              <a:rPr lang="es-ES" sz="1050" i="1" dirty="0" err="1"/>
              <a:t>Sfalli</a:t>
            </a:r>
            <a:r>
              <a:rPr lang="es-ES" sz="1050" i="1" dirty="0"/>
              <a:t> P, </a:t>
            </a:r>
            <a:r>
              <a:rPr lang="es-ES" sz="1050" i="1" dirty="0" err="1"/>
              <a:t>Bondonny</a:t>
            </a:r>
            <a:r>
              <a:rPr lang="es-ES" sz="1050" i="1" dirty="0"/>
              <a:t> J, </a:t>
            </a:r>
            <a:r>
              <a:rPr lang="es-ES" sz="1050" i="1" dirty="0" err="1"/>
              <a:t>Levard</a:t>
            </a:r>
            <a:r>
              <a:rPr lang="es-ES" sz="1050" i="1" dirty="0"/>
              <a:t> G. </a:t>
            </a:r>
            <a:r>
              <a:rPr lang="es-ES" sz="1050" i="1" dirty="0" err="1"/>
              <a:t>Early</a:t>
            </a:r>
            <a:r>
              <a:rPr lang="es-ES" sz="1050" i="1" dirty="0"/>
              <a:t> </a:t>
            </a:r>
            <a:r>
              <a:rPr lang="es-ES" sz="1050" i="1" dirty="0" err="1"/>
              <a:t>repair</a:t>
            </a:r>
            <a:r>
              <a:rPr lang="es-ES" sz="1050" i="1" dirty="0"/>
              <a:t> </a:t>
            </a:r>
            <a:r>
              <a:rPr lang="es-ES" sz="1050" i="1" dirty="0" err="1"/>
              <a:t>forinfants</a:t>
            </a:r>
            <a:r>
              <a:rPr lang="es-ES" sz="1050" i="1" dirty="0"/>
              <a:t> </a:t>
            </a:r>
            <a:r>
              <a:rPr lang="es-ES" sz="1050" i="1" dirty="0" err="1"/>
              <a:t>with</a:t>
            </a:r>
            <a:r>
              <a:rPr lang="es-ES" sz="1050" i="1" dirty="0"/>
              <a:t> </a:t>
            </a:r>
            <a:r>
              <a:rPr lang="es-ES" sz="1050" i="1" dirty="0" err="1"/>
              <a:t>cleft</a:t>
            </a:r>
            <a:r>
              <a:rPr lang="es-ES" sz="1050" i="1" dirty="0"/>
              <a:t> </a:t>
            </a:r>
            <a:r>
              <a:rPr lang="es-ES" sz="1050" i="1" dirty="0" err="1"/>
              <a:t>lip</a:t>
            </a:r>
            <a:r>
              <a:rPr lang="es-ES" sz="1050" i="1" dirty="0"/>
              <a:t> and </a:t>
            </a:r>
            <a:r>
              <a:rPr lang="es-ES" sz="1050" i="1" dirty="0" err="1"/>
              <a:t>nose</a:t>
            </a:r>
            <a:r>
              <a:rPr lang="es-ES" sz="1050" i="1" dirty="0"/>
              <a:t>. </a:t>
            </a:r>
            <a:r>
              <a:rPr lang="es-ES" sz="1050" i="1" dirty="0" err="1"/>
              <a:t>Int</a:t>
            </a:r>
            <a:r>
              <a:rPr lang="es-ES" sz="1050" i="1" dirty="0"/>
              <a:t> J </a:t>
            </a:r>
            <a:r>
              <a:rPr lang="es-ES" sz="1050" i="1" dirty="0" err="1"/>
              <a:t>Pediatr</a:t>
            </a:r>
            <a:r>
              <a:rPr lang="es-ES" sz="1050" i="1" dirty="0"/>
              <a:t> </a:t>
            </a:r>
            <a:r>
              <a:rPr lang="es-ES" sz="1050" i="1" dirty="0" err="1"/>
              <a:t>Otorhinolaryngol</a:t>
            </a:r>
            <a:r>
              <a:rPr lang="es-ES" sz="1050" i="1" dirty="0"/>
              <a:t> 2006; 70: 1785-90.</a:t>
            </a:r>
          </a:p>
          <a:p>
            <a:endParaRPr lang="es-ES" dirty="0"/>
          </a:p>
        </p:txBody>
      </p:sp>
    </p:spTree>
    <p:extLst>
      <p:ext uri="{BB962C8B-B14F-4D97-AF65-F5344CB8AC3E}">
        <p14:creationId xmlns:p14="http://schemas.microsoft.com/office/powerpoint/2010/main" val="1468257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3979" y="230188"/>
            <a:ext cx="5153526" cy="1325563"/>
          </a:xfrm>
        </p:spPr>
        <p:txBody>
          <a:bodyPr/>
          <a:lstStyle/>
          <a:p>
            <a:r>
              <a:rPr lang="es-ES" i="1" dirty="0">
                <a:solidFill>
                  <a:srgbClr val="0033CC"/>
                </a:solidFill>
                <a:latin typeface="Amatic SC" panose="020B0604020202020204" charset="0"/>
              </a:rPr>
              <a:t>Epidemiología…</a:t>
            </a:r>
          </a:p>
        </p:txBody>
      </p:sp>
      <p:sp>
        <p:nvSpPr>
          <p:cNvPr id="4" name="Rombo 3"/>
          <p:cNvSpPr/>
          <p:nvPr/>
        </p:nvSpPr>
        <p:spPr>
          <a:xfrm>
            <a:off x="298579" y="1362269"/>
            <a:ext cx="4201232" cy="3866192"/>
          </a:xfrm>
          <a:prstGeom prst="diamon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2000" b="1" i="1" dirty="0"/>
              <a:t>Defecto congénito más frecuente que afecta las estructuras maxilofaciales del hombre.</a:t>
            </a:r>
          </a:p>
        </p:txBody>
      </p:sp>
      <p:sp>
        <p:nvSpPr>
          <p:cNvPr id="5" name="CuadroTexto 4"/>
          <p:cNvSpPr txBox="1"/>
          <p:nvPr/>
        </p:nvSpPr>
        <p:spPr>
          <a:xfrm>
            <a:off x="7632117" y="892969"/>
            <a:ext cx="3887098" cy="461665"/>
          </a:xfrm>
          <a:prstGeom prst="rect">
            <a:avLst/>
          </a:prstGeom>
          <a:noFill/>
        </p:spPr>
        <p:txBody>
          <a:bodyPr wrap="square" rtlCol="0">
            <a:spAutoFit/>
          </a:bodyPr>
          <a:lstStyle/>
          <a:p>
            <a:r>
              <a:rPr lang="es-ES" sz="2400" dirty="0"/>
              <a:t>Cuadro clínico más frecuente:</a:t>
            </a:r>
          </a:p>
        </p:txBody>
      </p:sp>
      <p:sp>
        <p:nvSpPr>
          <p:cNvPr id="6" name="Elipse 5"/>
          <p:cNvSpPr/>
          <p:nvPr/>
        </p:nvSpPr>
        <p:spPr>
          <a:xfrm>
            <a:off x="7936260" y="1362269"/>
            <a:ext cx="3582955" cy="1831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i="1" dirty="0"/>
              <a:t>Labio fisurado aislado o asociado a una fisura palatina </a:t>
            </a:r>
          </a:p>
        </p:txBody>
      </p:sp>
      <p:sp>
        <p:nvSpPr>
          <p:cNvPr id="8" name="CuadroTexto 7"/>
          <p:cNvSpPr txBox="1"/>
          <p:nvPr/>
        </p:nvSpPr>
        <p:spPr>
          <a:xfrm>
            <a:off x="5766317" y="3889633"/>
            <a:ext cx="6156977" cy="2246769"/>
          </a:xfrm>
          <a:prstGeom prst="rect">
            <a:avLst/>
          </a:prstGeom>
          <a:noFill/>
        </p:spPr>
        <p:txBody>
          <a:bodyPr wrap="square" rtlCol="0">
            <a:spAutoFit/>
          </a:bodyPr>
          <a:lstStyle/>
          <a:p>
            <a:pPr algn="just"/>
            <a:r>
              <a:rPr lang="es-ES" sz="2800" b="1" i="1" dirty="0"/>
              <a:t>Generalmente se encuentran aisladas, en otras ocasiones pueden asociarse a otras malformaciones craneofaciales como, Microsomía Hemifacial y Síndrome de Treacher-Collins.</a:t>
            </a:r>
            <a:r>
              <a:rPr lang="es-ES" sz="2800" dirty="0"/>
              <a:t> </a:t>
            </a:r>
          </a:p>
        </p:txBody>
      </p:sp>
      <p:sp>
        <p:nvSpPr>
          <p:cNvPr id="9" name="Lágrima 8"/>
          <p:cNvSpPr/>
          <p:nvPr/>
        </p:nvSpPr>
        <p:spPr>
          <a:xfrm>
            <a:off x="4627983" y="3932975"/>
            <a:ext cx="1138335" cy="962285"/>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dirty="0"/>
              <a:t>NOTA:</a:t>
            </a:r>
          </a:p>
        </p:txBody>
      </p:sp>
    </p:spTree>
    <p:extLst>
      <p:ext uri="{BB962C8B-B14F-4D97-AF65-F5344CB8AC3E}">
        <p14:creationId xmlns:p14="http://schemas.microsoft.com/office/powerpoint/2010/main" val="348812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561704" y="1355777"/>
            <a:ext cx="11077302"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2000" b="1" i="1" u="none" strike="noStrike" cap="none" normalizeH="0" baseline="0" dirty="0">
                <a:ln>
                  <a:noFill/>
                </a:ln>
                <a:solidFill>
                  <a:schemeClr val="accent1">
                    <a:lumMod val="75000"/>
                  </a:schemeClr>
                </a:solidFill>
                <a:effectLst>
                  <a:outerShdw blurRad="38100" dist="38100" dir="2700000" algn="tl">
                    <a:srgbClr val="000000">
                      <a:alpha val="43137"/>
                    </a:srgbClr>
                  </a:outerShdw>
                </a:effectLst>
                <a:ea typeface="Calibri" pitchFamily="34" charset="0"/>
                <a:cs typeface="Times New Roman" pitchFamily="18" charset="0"/>
              </a:rPr>
              <a:t>CAPITULO I</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1. ¿En que semanas del desarrollo embriológico del feto se forman los arcos branquiales?</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a.  1era y 2da semana</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i="0" strike="noStrike" cap="none" normalizeH="0" baseline="0" dirty="0">
                <a:ln>
                  <a:noFill/>
                </a:ln>
                <a:solidFill>
                  <a:schemeClr val="tx1"/>
                </a:solidFill>
                <a:effectLst/>
                <a:ea typeface="Calibri" pitchFamily="34" charset="0"/>
                <a:cs typeface="Times New Roman" pitchFamily="18" charset="0"/>
              </a:rPr>
              <a:t>b. 4ta y 5ta semana</a:t>
            </a:r>
            <a:endParaRPr kumimoji="0" lang="es-CO" sz="2000"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c. 5ta y 6ta semana</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d. 8va y 9na semana</a:t>
            </a:r>
          </a:p>
          <a:p>
            <a:pPr marL="0" marR="0" lvl="0" indent="0" algn="just" defTabSz="914400" rtl="0" eaLnBrk="0" fontAlgn="base" latinLnBrk="0" hangingPunct="0">
              <a:lnSpc>
                <a:spcPct val="100000"/>
              </a:lnSpc>
              <a:spcBef>
                <a:spcPct val="0"/>
              </a:spcBef>
              <a:spcAft>
                <a:spcPct val="0"/>
              </a:spcAft>
              <a:buClrTx/>
              <a:buSzTx/>
              <a:buFontTx/>
              <a:buNone/>
              <a:tabLst/>
            </a:pPr>
            <a:endParaRPr lang="es-ES" sz="2000" dirty="0">
              <a:cs typeface="Times New Roman" pitchFamily="18" charset="0"/>
            </a:endParaRPr>
          </a:p>
          <a:p>
            <a:pPr algn="just"/>
            <a:r>
              <a:rPr lang="es-ES" sz="2000" dirty="0"/>
              <a:t>2. La fisura labial se debe a una falla entre los procesos ____________ y _______________ que crecen, contactan y se fusionan de acuerdo a una información precisa en tiempo y posición, para dar origen a una lámina epitelial media que se transforma en tejido mesenquimático.</a:t>
            </a:r>
            <a:endParaRPr lang="es-CO" sz="2000" dirty="0"/>
          </a:p>
          <a:p>
            <a:pPr algn="just"/>
            <a:r>
              <a:rPr lang="es-ES" sz="2000" dirty="0"/>
              <a:t>a. nasal lateral y maxilar</a:t>
            </a:r>
            <a:endParaRPr lang="es-CO" sz="2000" dirty="0"/>
          </a:p>
          <a:p>
            <a:pPr algn="just"/>
            <a:r>
              <a:rPr lang="es-ES" sz="2000" dirty="0"/>
              <a:t>b. palatino mediano y maxilar</a:t>
            </a:r>
            <a:endParaRPr lang="es-CO" sz="2000" dirty="0"/>
          </a:p>
          <a:p>
            <a:pPr algn="just"/>
            <a:r>
              <a:rPr lang="es-ES" sz="2000" dirty="0"/>
              <a:t>c. palatino lateral y maxilar</a:t>
            </a:r>
            <a:endParaRPr lang="es-CO" sz="2000" dirty="0"/>
          </a:p>
          <a:p>
            <a:pPr algn="just"/>
            <a:r>
              <a:rPr lang="es-ES" sz="2000" dirty="0"/>
              <a:t>d. Frontonasal y maxilar</a:t>
            </a:r>
          </a:p>
          <a:p>
            <a:pPr algn="just"/>
            <a:endParaRPr lang="es-ES" sz="2000" dirty="0"/>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dirty="0">
              <a:ln>
                <a:noFill/>
              </a:ln>
              <a:solidFill>
                <a:schemeClr val="tx1"/>
              </a:solidFill>
              <a:effectLst/>
              <a:cs typeface="Arial" pitchFamily="34" charset="0"/>
            </a:endParaRPr>
          </a:p>
        </p:txBody>
      </p:sp>
      <p:sp>
        <p:nvSpPr>
          <p:cNvPr id="8" name="7 CuadroTexto"/>
          <p:cNvSpPr txBox="1"/>
          <p:nvPr/>
        </p:nvSpPr>
        <p:spPr>
          <a:xfrm>
            <a:off x="783776" y="209006"/>
            <a:ext cx="5721531" cy="584775"/>
          </a:xfrm>
          <a:prstGeom prst="rect">
            <a:avLst/>
          </a:prstGeom>
          <a:noFill/>
        </p:spPr>
        <p:txBody>
          <a:bodyPr wrap="square" rtlCol="0">
            <a:spAutoFit/>
          </a:bodyPr>
          <a:lstStyle/>
          <a:p>
            <a:r>
              <a:rPr lang="es-CO" sz="3200" b="1" i="1" dirty="0">
                <a:solidFill>
                  <a:srgbClr val="FF0000"/>
                </a:solidFill>
                <a:latin typeface="+mj-lt"/>
              </a:rPr>
              <a:t>CUESTIONARIO</a:t>
            </a:r>
          </a:p>
        </p:txBody>
      </p:sp>
    </p:spTree>
    <p:extLst>
      <p:ext uri="{BB962C8B-B14F-4D97-AF65-F5344CB8AC3E}">
        <p14:creationId xmlns:p14="http://schemas.microsoft.com/office/powerpoint/2010/main" val="2942650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24545" y="1237654"/>
            <a:ext cx="11345091"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s-ES" dirty="0"/>
              <a:t>3. ¿En qué semana de desarrollo embrionario es posible observar una fisura ya establecida?</a:t>
            </a:r>
            <a:endParaRPr lang="es-CO" dirty="0"/>
          </a:p>
          <a:p>
            <a:pPr algn="just"/>
            <a:r>
              <a:rPr lang="es-ES" dirty="0"/>
              <a:t>a. Quinta semana</a:t>
            </a:r>
            <a:endParaRPr lang="es-CO" dirty="0"/>
          </a:p>
          <a:p>
            <a:pPr algn="just"/>
            <a:r>
              <a:rPr lang="es-ES" dirty="0"/>
              <a:t>b. Cuarta semana</a:t>
            </a:r>
            <a:endParaRPr lang="es-CO" dirty="0"/>
          </a:p>
          <a:p>
            <a:pPr algn="just"/>
            <a:r>
              <a:rPr lang="es-ES" dirty="0"/>
              <a:t>c. Decima semana</a:t>
            </a:r>
            <a:endParaRPr lang="es-CO" dirty="0"/>
          </a:p>
          <a:p>
            <a:pPr algn="just"/>
            <a:r>
              <a:rPr lang="es-ES" dirty="0"/>
              <a:t>d. Sexta semana</a:t>
            </a:r>
            <a:endParaRPr lang="es-CO" dirty="0"/>
          </a:p>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b="0" i="0" u="none" strike="noStrike" cap="none" normalizeH="0" baseline="0" dirty="0">
              <a:ln>
                <a:noFill/>
              </a:ln>
              <a:solidFill>
                <a:schemeClr val="tx1"/>
              </a:solidFill>
              <a:effectLst/>
              <a:ea typeface="Calibri"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4. De los siguientes enunciados, elija cual corresponde a la etiología de la Fisura de labio y paladar hendido.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a. Estrés emocional como principal factor de riesgo.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i="0" strike="noStrike" cap="none" normalizeH="0" baseline="0" dirty="0">
                <a:ln>
                  <a:noFill/>
                </a:ln>
                <a:solidFill>
                  <a:schemeClr val="tx1"/>
                </a:solidFill>
                <a:effectLst/>
                <a:ea typeface="Calibri" pitchFamily="34" charset="0"/>
                <a:cs typeface="Arial" pitchFamily="34" charset="0"/>
              </a:rPr>
              <a:t>b. La teoría causal que inevitablemente resulta en la malformación es la “multifactorial”, que incluye las variantes genéticas y ambientales.</a:t>
            </a:r>
            <a:endParaRPr kumimoji="0" lang="es-CO"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c. El uso de las drogas </a:t>
            </a:r>
            <a:r>
              <a:rPr kumimoji="0" lang="es-ES" b="0" i="0" u="none" strike="noStrike" cap="none" normalizeH="0" baseline="0" dirty="0" err="1">
                <a:ln>
                  <a:noFill/>
                </a:ln>
                <a:solidFill>
                  <a:schemeClr val="tx1"/>
                </a:solidFill>
                <a:effectLst/>
                <a:ea typeface="Calibri" pitchFamily="34" charset="0"/>
                <a:cs typeface="Arial" pitchFamily="34" charset="0"/>
              </a:rPr>
              <a:t>anticonvulsionantes</a:t>
            </a:r>
            <a:r>
              <a:rPr kumimoji="0" lang="es-ES" b="0" i="0" u="none" strike="noStrike" cap="none" normalizeH="0" baseline="0" dirty="0">
                <a:ln>
                  <a:noFill/>
                </a:ln>
                <a:solidFill>
                  <a:schemeClr val="tx1"/>
                </a:solidFill>
                <a:effectLst/>
                <a:ea typeface="Calibri" pitchFamily="34" charset="0"/>
                <a:cs typeface="Arial" pitchFamily="34" charset="0"/>
              </a:rPr>
              <a:t>, las infecciones víricas, la epilepsia, radiaciones ionizantes, deficiencias nutricionales, alcoholismo y tabaco determinan la presencia de la fisura de labio y /o paladar.</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d. La presencia de Fisura de labio y paladar hendido se atribuye a cualquier factor adverso al medio uterino que entre en contacto con el feto durante el periodo embrionario.</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b="0" i="0" u="none" strike="noStrike" cap="none" normalizeH="0" baseline="0" dirty="0">
              <a:ln>
                <a:noFill/>
              </a:ln>
              <a:solidFill>
                <a:schemeClr val="tx1"/>
              </a:solidFill>
              <a:effectLst/>
              <a:ea typeface="Calibri"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07571" y="538000"/>
            <a:ext cx="10515600" cy="4351338"/>
          </a:xfrm>
        </p:spPr>
        <p:txBody>
          <a:bodyPr>
            <a:noAutofit/>
          </a:bodyPr>
          <a:lstStyle/>
          <a:p>
            <a:pPr marL="0" lvl="0" indent="0" algn="just" eaLnBrk="0" fontAlgn="base" hangingPunct="0">
              <a:lnSpc>
                <a:spcPct val="100000"/>
              </a:lnSpc>
              <a:spcBef>
                <a:spcPct val="0"/>
              </a:spcBef>
              <a:spcAft>
                <a:spcPct val="0"/>
              </a:spcAft>
              <a:buNone/>
            </a:pPr>
            <a:r>
              <a:rPr lang="es-ES" sz="2000" b="1" i="1" dirty="0">
                <a:solidFill>
                  <a:srgbClr val="FF3399"/>
                </a:solidFill>
                <a:effectLst>
                  <a:outerShdw blurRad="38100" dist="38100" dir="2700000" algn="tl">
                    <a:srgbClr val="000000">
                      <a:alpha val="43137"/>
                    </a:srgbClr>
                  </a:outerShdw>
                </a:effectLst>
                <a:ea typeface="Calibri" pitchFamily="34" charset="0"/>
                <a:cs typeface="Arial" pitchFamily="34" charset="0"/>
              </a:rPr>
              <a:t>CAPITULO II</a:t>
            </a:r>
          </a:p>
          <a:p>
            <a:pPr marL="0" lvl="0" indent="0" algn="just" eaLnBrk="0" fontAlgn="base" hangingPunct="0">
              <a:lnSpc>
                <a:spcPct val="100000"/>
              </a:lnSpc>
              <a:spcBef>
                <a:spcPct val="0"/>
              </a:spcBef>
              <a:spcAft>
                <a:spcPct val="0"/>
              </a:spcAft>
              <a:buNone/>
            </a:pPr>
            <a:endParaRPr lang="es-ES" sz="2000" b="1" i="1" dirty="0">
              <a:solidFill>
                <a:srgbClr val="FF3399"/>
              </a:solidFill>
              <a:effectLst>
                <a:outerShdw blurRad="38100" dist="38100" dir="2700000" algn="tl">
                  <a:srgbClr val="000000">
                    <a:alpha val="43137"/>
                  </a:srgbClr>
                </a:outerShdw>
              </a:effectLst>
              <a:ea typeface="Calibri" pitchFamily="34" charset="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5. La clasificación de Kernahan y Stark consideran el siguiente número de grupos básicos en el cual se fundamenta: </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a.  Dos grupos básicos; </a:t>
            </a:r>
            <a:r>
              <a:rPr lang="es-CO" sz="2000" dirty="0">
                <a:ea typeface="Calibri" pitchFamily="34" charset="0"/>
                <a:cs typeface="Arial" pitchFamily="34" charset="0"/>
              </a:rPr>
              <a:t>fisura del paladar primario (labio y premaxila) y fisura del paladar secundario (paladar duro y blando posterior al foramen incisivo).</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b.</a:t>
            </a:r>
            <a:r>
              <a:rPr lang="es-ES" sz="2000" dirty="0">
                <a:ea typeface="Calibri" pitchFamily="34" charset="0"/>
                <a:cs typeface="Arial" pitchFamily="34" charset="0"/>
              </a:rPr>
              <a:t> Tres grupos básicos; </a:t>
            </a:r>
            <a:r>
              <a:rPr lang="es-CO" sz="2000" dirty="0">
                <a:ea typeface="Calibri" pitchFamily="34" charset="0"/>
                <a:cs typeface="Arial" pitchFamily="34" charset="0"/>
              </a:rPr>
              <a:t> fisura de labio, fisura de paladar,  fisura de labio y paladar;</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c.</a:t>
            </a:r>
            <a:r>
              <a:rPr lang="es-ES" sz="2000" dirty="0">
                <a:ea typeface="Calibri" pitchFamily="34" charset="0"/>
                <a:cs typeface="Arial" pitchFamily="34" charset="0"/>
              </a:rPr>
              <a:t> Dos grupos básicos; </a:t>
            </a:r>
            <a:r>
              <a:rPr lang="es-CO" sz="2000" dirty="0">
                <a:ea typeface="Calibri" pitchFamily="34" charset="0"/>
                <a:cs typeface="Arial" pitchFamily="34" charset="0"/>
              </a:rPr>
              <a:t>fisura del paladar duro y fisura del paladar blando.</a:t>
            </a:r>
            <a:endParaRPr lang="es-CO" sz="2000" dirty="0">
              <a:cs typeface="Arial" pitchFamily="34" charset="0"/>
            </a:endParaRPr>
          </a:p>
          <a:p>
            <a:pPr marL="0" lvl="0" indent="0" algn="just" eaLnBrk="0" fontAlgn="base" hangingPunct="0">
              <a:lnSpc>
                <a:spcPct val="100000"/>
              </a:lnSpc>
              <a:spcBef>
                <a:spcPct val="0"/>
              </a:spcBef>
              <a:spcAft>
                <a:spcPct val="0"/>
              </a:spcAft>
              <a:buNone/>
            </a:pPr>
            <a:endParaRPr lang="es-CO" sz="2000" dirty="0">
              <a:ea typeface="Calibri" pitchFamily="34" charset="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6. Según la clasificación de </a:t>
            </a:r>
            <a:r>
              <a:rPr lang="es-CO" sz="2000" dirty="0" err="1">
                <a:ea typeface="Calibri" pitchFamily="34" charset="0"/>
                <a:cs typeface="Arial" pitchFamily="34" charset="0"/>
              </a:rPr>
              <a:t>Veau</a:t>
            </a:r>
            <a:r>
              <a:rPr lang="es-CO" sz="2000" dirty="0">
                <a:ea typeface="Calibri" pitchFamily="34" charset="0"/>
                <a:cs typeface="Arial" pitchFamily="34" charset="0"/>
              </a:rPr>
              <a:t>, ¿cuál es la clase que involucra tanto los paladares blando y duro como el proceso alveolar en un lado del área </a:t>
            </a:r>
            <a:r>
              <a:rPr lang="es-CO" sz="2000" dirty="0" err="1">
                <a:ea typeface="Calibri" pitchFamily="34" charset="0"/>
                <a:cs typeface="Arial" pitchFamily="34" charset="0"/>
              </a:rPr>
              <a:t>premaxilar</a:t>
            </a:r>
            <a:r>
              <a:rPr lang="es-CO" sz="2000" dirty="0">
                <a:ea typeface="Calibri" pitchFamily="34" charset="0"/>
                <a:cs typeface="Arial" pitchFamily="34" charset="0"/>
              </a:rPr>
              <a:t>?</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a. Clase I</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b. Clase II</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C. Clase III</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d. Clase V</a:t>
            </a:r>
            <a:endParaRPr lang="es-CO" sz="2000" dirty="0">
              <a:cs typeface="Arial" pitchFamily="34" charset="0"/>
            </a:endParaRPr>
          </a:p>
          <a:p>
            <a:pPr marL="0" indent="0">
              <a:buNone/>
            </a:pPr>
            <a:endParaRPr lang="es-ES" sz="2000" dirty="0"/>
          </a:p>
        </p:txBody>
      </p:sp>
    </p:spTree>
    <p:extLst>
      <p:ext uri="{BB962C8B-B14F-4D97-AF65-F5344CB8AC3E}">
        <p14:creationId xmlns:p14="http://schemas.microsoft.com/office/powerpoint/2010/main" val="496288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7" name="Rectangle 13"/>
          <p:cNvSpPr>
            <a:spLocks noChangeArrowheads="1"/>
          </p:cNvSpPr>
          <p:nvPr/>
        </p:nvSpPr>
        <p:spPr bwMode="auto">
          <a:xfrm>
            <a:off x="613953" y="511366"/>
            <a:ext cx="11077302"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CO" sz="2000" b="0" i="0" u="none" strike="noStrike" cap="none" normalizeH="0" baseline="0" dirty="0">
                <a:ln>
                  <a:noFill/>
                </a:ln>
                <a:solidFill>
                  <a:schemeClr val="tx1"/>
                </a:solidFill>
                <a:effectLst/>
                <a:ea typeface="Calibri" pitchFamily="34" charset="0"/>
                <a:cs typeface="Arial" pitchFamily="34" charset="0"/>
              </a:rPr>
              <a:t>7. Según la clasificación de Veau, La clase IV se caracteriza por:</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2000" b="0" i="0" u="none" strike="noStrike" cap="none" normalizeH="0" baseline="0" dirty="0">
                <a:ln>
                  <a:noFill/>
                </a:ln>
                <a:solidFill>
                  <a:schemeClr val="tx1"/>
                </a:solidFill>
                <a:effectLst/>
                <a:ea typeface="Calibri" pitchFamily="34" charset="0"/>
                <a:cs typeface="Arial" pitchFamily="34" charset="0"/>
              </a:rPr>
              <a:t>a. </a:t>
            </a:r>
            <a:r>
              <a:rPr kumimoji="0" lang="es-ES" sz="2000" b="0" i="0" u="none" strike="noStrike" cap="none" normalizeH="0" baseline="0" dirty="0">
                <a:ln>
                  <a:noFill/>
                </a:ln>
                <a:solidFill>
                  <a:schemeClr val="tx1"/>
                </a:solidFill>
                <a:effectLst/>
                <a:ea typeface="Calibri" pitchFamily="34" charset="0"/>
                <a:cs typeface="Arial" pitchFamily="34" charset="0"/>
              </a:rPr>
              <a:t>Involucrar solo el paladar blando.</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2000" b="0" i="0" u="none" strike="noStrike" cap="none" normalizeH="0" baseline="0" dirty="0">
                <a:ln>
                  <a:noFill/>
                </a:ln>
                <a:solidFill>
                  <a:schemeClr val="tx1"/>
                </a:solidFill>
                <a:effectLst/>
                <a:ea typeface="Calibri" pitchFamily="34" charset="0"/>
                <a:cs typeface="Arial" pitchFamily="34" charset="0"/>
              </a:rPr>
              <a:t>b. </a:t>
            </a:r>
            <a:r>
              <a:rPr kumimoji="0" lang="es-ES" sz="2000" b="0" i="0" u="none" strike="noStrike" cap="none" normalizeH="0" baseline="0" dirty="0">
                <a:ln>
                  <a:noFill/>
                </a:ln>
                <a:solidFill>
                  <a:schemeClr val="tx1"/>
                </a:solidFill>
                <a:effectLst/>
                <a:ea typeface="Calibri" pitchFamily="34" charset="0"/>
                <a:cs typeface="Arial" pitchFamily="34" charset="0"/>
              </a:rPr>
              <a:t>Involucrar los paladares blando y duro, pero no el proceso alveolar.</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Arial" pitchFamily="34" charset="0"/>
              </a:rPr>
              <a:t>c. Involucrar tanto los paladares blando y duro como el proceso alveolar en un lado del área premaxilar.</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i="0" strike="noStrike" cap="none" normalizeH="0" baseline="0" dirty="0">
                <a:ln>
                  <a:noFill/>
                </a:ln>
                <a:solidFill>
                  <a:schemeClr val="tx1"/>
                </a:solidFill>
                <a:effectLst/>
                <a:ea typeface="Calibri" pitchFamily="34" charset="0"/>
                <a:cs typeface="Arial" pitchFamily="34" charset="0"/>
              </a:rPr>
              <a:t>d. Involucrar tanto los paladares blando y duro y continuar a través de alveolos en ambos lados del premaxilar, dejándolo libre y a veces móvil.</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dirty="0">
              <a:ln>
                <a:noFill/>
              </a:ln>
              <a:solidFill>
                <a:schemeClr val="tx1"/>
              </a:solidFill>
              <a:effectLst/>
              <a:ea typeface="Calibri" pitchFamily="34" charset="0"/>
              <a:cs typeface="Arial" pitchFamily="34" charset="0"/>
            </a:endParaRPr>
          </a:p>
          <a:p>
            <a:r>
              <a:rPr lang="es-CO" sz="2000" dirty="0"/>
              <a:t>8.  A qué tipo de malformación corresponde  la siguiente figura:</a:t>
            </a:r>
          </a:p>
          <a:p>
            <a:r>
              <a:rPr lang="es-CO" sz="2000" dirty="0"/>
              <a:t> </a:t>
            </a:r>
          </a:p>
          <a:p>
            <a:r>
              <a:rPr lang="es-CO" sz="2000" dirty="0"/>
              <a:t> </a:t>
            </a:r>
          </a:p>
          <a:p>
            <a:r>
              <a:rPr lang="es-CO" sz="2000" dirty="0"/>
              <a:t> </a:t>
            </a:r>
          </a:p>
          <a:p>
            <a:r>
              <a:rPr lang="es-CO" sz="2000" dirty="0"/>
              <a:t> </a:t>
            </a:r>
          </a:p>
          <a:p>
            <a:r>
              <a:rPr lang="es-CO" sz="2000" dirty="0"/>
              <a:t> </a:t>
            </a:r>
          </a:p>
          <a:p>
            <a:r>
              <a:rPr lang="es-CO" sz="2000" dirty="0"/>
              <a:t> </a:t>
            </a:r>
          </a:p>
          <a:p>
            <a:pPr lvl="0"/>
            <a:r>
              <a:rPr lang="es-CO" sz="2000" dirty="0"/>
              <a:t>a. Fisura de labio Bilateral, alveolo y paladar total. </a:t>
            </a:r>
          </a:p>
          <a:p>
            <a:pPr lvl="0"/>
            <a:r>
              <a:rPr lang="es-ES" sz="2000" dirty="0"/>
              <a:t>b. Fisura de paladar blando.</a:t>
            </a:r>
            <a:endParaRPr lang="es-CO" sz="2000" dirty="0"/>
          </a:p>
          <a:p>
            <a:pPr lvl="0"/>
            <a:r>
              <a:rPr lang="es-ES" sz="2000" dirty="0"/>
              <a:t>c. Fisura de Labio Unilateral, Alvéolo y Paladar Total.</a:t>
            </a:r>
            <a:endParaRPr lang="es-CO" sz="2000" dirty="0"/>
          </a:p>
          <a:p>
            <a:pPr lvl="0"/>
            <a:r>
              <a:rPr lang="es-MX" sz="2000" dirty="0"/>
              <a:t>d. Fisura  labial unilateral incompleta.</a:t>
            </a:r>
            <a:endParaRPr kumimoji="0" lang="es-ES" sz="2000" b="0" i="0" u="none" strike="noStrike" cap="none" normalizeH="0" baseline="0" dirty="0">
              <a:ln>
                <a:noFill/>
              </a:ln>
              <a:solidFill>
                <a:schemeClr val="tx1"/>
              </a:solidFill>
              <a:effectLst/>
              <a:cs typeface="Arial" pitchFamily="34" charset="0"/>
            </a:endParaRPr>
          </a:p>
        </p:txBody>
      </p:sp>
      <p:pic>
        <p:nvPicPr>
          <p:cNvPr id="15" name="14 Image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3116" y="3124809"/>
            <a:ext cx="1788485" cy="160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15 Imagen" descr="http://www.gantz.cl/img/que_son_fisuras/f3.jpg"/>
          <p:cNvPicPr/>
          <p:nvPr/>
        </p:nvPicPr>
        <p:blipFill rotWithShape="1">
          <a:blip r:embed="rId3" cstate="print">
            <a:extLst>
              <a:ext uri="{28A0092B-C50C-407E-A947-70E740481C1C}">
                <a14:useLocalDpi xmlns:a14="http://schemas.microsoft.com/office/drawing/2010/main" val="0"/>
              </a:ext>
            </a:extLst>
          </a:blip>
          <a:srcRect l="50604" t="4717" b="11109"/>
          <a:stretch/>
        </p:blipFill>
        <p:spPr bwMode="auto">
          <a:xfrm>
            <a:off x="3120411" y="3120454"/>
            <a:ext cx="1182429" cy="160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Imagen 3" descr="clasificacion FLAP 001"/>
          <p:cNvPicPr>
            <a:picLocks noChangeAspect="1" noChangeArrowheads="1"/>
          </p:cNvPicPr>
          <p:nvPr/>
        </p:nvPicPr>
        <p:blipFill>
          <a:blip r:embed="rId2" cstate="print"/>
          <a:srcRect l="53021" t="2391" r="7651" b="57715"/>
          <a:stretch>
            <a:fillRect/>
          </a:stretch>
        </p:blipFill>
        <p:spPr bwMode="auto">
          <a:xfrm>
            <a:off x="6157776" y="1389683"/>
            <a:ext cx="2200613" cy="1894177"/>
          </a:xfrm>
          <a:prstGeom prst="rect">
            <a:avLst/>
          </a:prstGeom>
          <a:noFill/>
        </p:spPr>
      </p:pic>
      <p:pic>
        <p:nvPicPr>
          <p:cNvPr id="63490" name="Imagen 4"/>
          <p:cNvPicPr>
            <a:picLocks noChangeAspect="1" noChangeArrowheads="1"/>
          </p:cNvPicPr>
          <p:nvPr/>
        </p:nvPicPr>
        <p:blipFill>
          <a:blip r:embed="rId3" cstate="print"/>
          <a:srcRect l="4762"/>
          <a:stretch>
            <a:fillRect/>
          </a:stretch>
        </p:blipFill>
        <p:spPr bwMode="auto">
          <a:xfrm>
            <a:off x="3854076" y="1532316"/>
            <a:ext cx="2049463" cy="1743075"/>
          </a:xfrm>
          <a:prstGeom prst="rect">
            <a:avLst/>
          </a:prstGeom>
          <a:noFill/>
        </p:spPr>
      </p:pic>
      <p:sp>
        <p:nvSpPr>
          <p:cNvPr id="63492" name="Rectangle 4"/>
          <p:cNvSpPr>
            <a:spLocks noChangeArrowheads="1"/>
          </p:cNvSpPr>
          <p:nvPr/>
        </p:nvSpPr>
        <p:spPr bwMode="auto">
          <a:xfrm>
            <a:off x="444136" y="516653"/>
            <a:ext cx="11207931"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Arial" pitchFamily="34" charset="0"/>
              </a:rPr>
              <a:t>9. Según la clasificación de Veau, ¿qué clase de hendidura corresponde a la siguiente imagen y cuales estructuras se encuentran involucradas?</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sz="2000" b="0" i="0" u="none" strike="noStrike" cap="none" normalizeH="0" baseline="0" dirty="0">
              <a:ln>
                <a:noFill/>
              </a:ln>
              <a:solidFill>
                <a:schemeClr val="tx1"/>
              </a:solidFill>
              <a:effectLst/>
              <a:cs typeface="Arial" pitchFamily="34" charset="0"/>
            </a:endParaRPr>
          </a:p>
        </p:txBody>
      </p:sp>
      <p:sp>
        <p:nvSpPr>
          <p:cNvPr id="63493" name="Rectangle 5"/>
          <p:cNvSpPr>
            <a:spLocks noChangeArrowheads="1"/>
          </p:cNvSpPr>
          <p:nvPr/>
        </p:nvSpPr>
        <p:spPr bwMode="auto">
          <a:xfrm>
            <a:off x="444136" y="3633117"/>
            <a:ext cx="1142728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s-CO" sz="2000" i="0" strike="noStrike" cap="none" normalizeH="0" baseline="0" dirty="0">
                <a:ln>
                  <a:noFill/>
                </a:ln>
                <a:solidFill>
                  <a:schemeClr val="tx1"/>
                </a:solidFill>
                <a:effectLst/>
                <a:ea typeface="Times New Roman" pitchFamily="18" charset="0"/>
                <a:cs typeface="Arial" pitchFamily="34" charset="0"/>
              </a:rPr>
              <a:t>a. Clase II: involucra los paladares blando y duro, pero no el proceso alveolar.</a:t>
            </a:r>
            <a:r>
              <a:rPr kumimoji="0" lang="es-MX" sz="2000" i="0" strike="noStrike" cap="none" normalizeH="0" baseline="0" dirty="0">
                <a:ln>
                  <a:noFill/>
                </a:ln>
                <a:solidFill>
                  <a:schemeClr val="tx1"/>
                </a:solidFill>
                <a:effectLst/>
                <a:ea typeface="Times New Roman" pitchFamily="18" charset="0"/>
                <a:cs typeface="Arial" pitchFamily="34" charset="0"/>
              </a:rPr>
              <a:t> </a:t>
            </a:r>
            <a:endParaRPr kumimoji="0" lang="es-CO" sz="2000"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s-CO" sz="2000" b="0" i="0" u="none" strike="noStrike" cap="none" normalizeH="0" baseline="0" dirty="0">
                <a:ln>
                  <a:noFill/>
                </a:ln>
                <a:solidFill>
                  <a:schemeClr val="tx1"/>
                </a:solidFill>
                <a:effectLst/>
                <a:ea typeface="Times New Roman" pitchFamily="18" charset="0"/>
                <a:cs typeface="Arial" pitchFamily="34" charset="0"/>
              </a:rPr>
              <a:t>b. Clase IV: involucra tanto los paladares blando y duro y continúa a través de alveolos en ambos lados del </a:t>
            </a:r>
            <a:r>
              <a:rPr kumimoji="0" lang="es-CO" sz="2000" b="0" i="0" u="none" strike="noStrike" cap="none" normalizeH="0" baseline="0" dirty="0" err="1">
                <a:ln>
                  <a:noFill/>
                </a:ln>
                <a:solidFill>
                  <a:schemeClr val="tx1"/>
                </a:solidFill>
                <a:effectLst/>
                <a:ea typeface="Times New Roman" pitchFamily="18" charset="0"/>
                <a:cs typeface="Arial" pitchFamily="34" charset="0"/>
              </a:rPr>
              <a:t>premaxilar</a:t>
            </a:r>
            <a:r>
              <a:rPr kumimoji="0" lang="es-CO" sz="2000" b="0" i="0" u="none" strike="noStrike" cap="none" normalizeH="0" baseline="0" dirty="0">
                <a:ln>
                  <a:noFill/>
                </a:ln>
                <a:solidFill>
                  <a:schemeClr val="tx1"/>
                </a:solidFill>
                <a:effectLst/>
                <a:ea typeface="Times New Roman" pitchFamily="18" charset="0"/>
                <a:cs typeface="Arial" pitchFamily="34" charset="0"/>
              </a:rPr>
              <a:t>, dejándolo libre y a veces móvil.</a:t>
            </a:r>
            <a:r>
              <a:rPr kumimoji="0" lang="es-MX" sz="2000" b="0" i="0" u="none" strike="noStrike" cap="none" normalizeH="0" baseline="0" dirty="0">
                <a:ln>
                  <a:noFill/>
                </a:ln>
                <a:solidFill>
                  <a:schemeClr val="tx1"/>
                </a:solidFill>
                <a:effectLst/>
                <a:ea typeface="Times New Roman" pitchFamily="18" charset="0"/>
                <a:cs typeface="Arial" pitchFamily="34" charset="0"/>
              </a:rPr>
              <a:t> </a:t>
            </a:r>
            <a:r>
              <a:rPr kumimoji="0" lang="es-CO" sz="2000" b="0" i="0" u="none" strike="noStrike" cap="none" normalizeH="0" baseline="0" dirty="0">
                <a:ln>
                  <a:noFill/>
                </a:ln>
                <a:solidFill>
                  <a:schemeClr val="tx1"/>
                </a:solidFill>
                <a:effectLst/>
                <a:ea typeface="Times New Roman" pitchFamily="18" charset="0"/>
                <a:cs typeface="Arial" pitchFamily="34" charset="0"/>
              </a:rPr>
              <a:t>.</a:t>
            </a:r>
            <a:r>
              <a:rPr kumimoji="0" lang="es-MX" sz="2000" b="0" i="0" u="none" strike="noStrike" cap="none" normalizeH="0" baseline="0" dirty="0">
                <a:ln>
                  <a:noFill/>
                </a:ln>
                <a:solidFill>
                  <a:schemeClr val="tx1"/>
                </a:solidFill>
                <a:effectLst/>
                <a:ea typeface="Times New Roman" pitchFamily="18" charset="0"/>
                <a:cs typeface="Arial" pitchFamily="34" charset="0"/>
              </a:rPr>
              <a:t> </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s-CO" sz="2000" b="0" i="0" u="none" strike="noStrike" cap="none" normalizeH="0" baseline="0" dirty="0">
                <a:ln>
                  <a:noFill/>
                </a:ln>
                <a:solidFill>
                  <a:schemeClr val="tx1"/>
                </a:solidFill>
                <a:effectLst/>
                <a:ea typeface="Times New Roman" pitchFamily="18" charset="0"/>
                <a:cs typeface="Arial" pitchFamily="34" charset="0"/>
              </a:rPr>
              <a:t>c. Clase III: involucra tanto los paladares blando y duro como el proceso alveolar en un lado del área </a:t>
            </a:r>
            <a:r>
              <a:rPr kumimoji="0" lang="es-CO" sz="2000" b="0" i="0" u="none" strike="noStrike" cap="none" normalizeH="0" baseline="0" dirty="0" err="1">
                <a:ln>
                  <a:noFill/>
                </a:ln>
                <a:solidFill>
                  <a:schemeClr val="tx1"/>
                </a:solidFill>
                <a:effectLst/>
                <a:ea typeface="Times New Roman" pitchFamily="18" charset="0"/>
                <a:cs typeface="Arial" pitchFamily="34" charset="0"/>
              </a:rPr>
              <a:t>premaxilar</a:t>
            </a:r>
            <a:r>
              <a:rPr kumimoji="0" lang="es-CO" sz="2000" b="0" i="0" u="none" strike="noStrike" cap="none" normalizeH="0" baseline="0" dirty="0">
                <a:ln>
                  <a:noFill/>
                </a:ln>
                <a:solidFill>
                  <a:schemeClr val="tx1"/>
                </a:solidFill>
                <a:effectLst/>
                <a:ea typeface="Times New Roman" pitchFamily="18" charset="0"/>
                <a:cs typeface="Arial" pitchFamily="34" charset="0"/>
              </a:rPr>
              <a:t>.</a:t>
            </a:r>
            <a:r>
              <a:rPr kumimoji="0" lang="es-MX" sz="2000" b="0" i="0" u="none" strike="noStrike" cap="none" normalizeH="0" baseline="0" dirty="0">
                <a:ln>
                  <a:noFill/>
                </a:ln>
                <a:solidFill>
                  <a:schemeClr val="tx1"/>
                </a:solidFill>
                <a:effectLst/>
                <a:ea typeface="Times New Roman" pitchFamily="18" charset="0"/>
                <a:cs typeface="Arial" pitchFamily="34" charset="0"/>
              </a:rPr>
              <a:t> </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s-CO" sz="2000" b="0" i="0" u="none" strike="noStrike" cap="none" normalizeH="0" baseline="0" dirty="0">
                <a:ln>
                  <a:noFill/>
                </a:ln>
                <a:solidFill>
                  <a:schemeClr val="tx1"/>
                </a:solidFill>
                <a:effectLst/>
                <a:ea typeface="Times New Roman" pitchFamily="18" charset="0"/>
                <a:cs typeface="Arial" pitchFamily="34" charset="0"/>
              </a:rPr>
              <a:t>d. Clase II: involucra solo el paladar blando.</a:t>
            </a:r>
            <a:endParaRPr kumimoji="0" lang="es-CO" sz="20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86685" y="618186"/>
            <a:ext cx="10515600" cy="4683014"/>
          </a:xfrm>
        </p:spPr>
        <p:txBody>
          <a:bodyPr>
            <a:normAutofit/>
          </a:bodyPr>
          <a:lstStyle/>
          <a:p>
            <a:pPr marL="0" lvl="0" indent="0" algn="just" fontAlgn="base">
              <a:lnSpc>
                <a:spcPct val="100000"/>
              </a:lnSpc>
              <a:spcBef>
                <a:spcPct val="0"/>
              </a:spcBef>
              <a:spcAft>
                <a:spcPct val="0"/>
              </a:spcAft>
              <a:buNone/>
            </a:pPr>
            <a:r>
              <a:rPr lang="es-ES" sz="2000" b="1" i="1" dirty="0">
                <a:solidFill>
                  <a:srgbClr val="00B050"/>
                </a:solidFill>
                <a:effectLst>
                  <a:outerShdw blurRad="38100" dist="38100" dir="2700000" algn="tl">
                    <a:srgbClr val="000000">
                      <a:alpha val="43137"/>
                    </a:srgbClr>
                  </a:outerShdw>
                </a:effectLst>
                <a:ea typeface="Calibri" pitchFamily="34" charset="0"/>
                <a:cs typeface="Arial" pitchFamily="34" charset="0"/>
              </a:rPr>
              <a:t>CAPITULO III</a:t>
            </a:r>
          </a:p>
          <a:p>
            <a:pPr marL="0" lvl="0" indent="0" algn="just" fontAlgn="base">
              <a:lnSpc>
                <a:spcPct val="100000"/>
              </a:lnSpc>
              <a:spcBef>
                <a:spcPct val="0"/>
              </a:spcBef>
              <a:spcAft>
                <a:spcPct val="0"/>
              </a:spcAft>
              <a:buNone/>
            </a:pPr>
            <a:endParaRPr lang="es-ES" sz="2000" b="1" i="1" dirty="0">
              <a:solidFill>
                <a:srgbClr val="00B050"/>
              </a:solidFill>
              <a:effectLst>
                <a:outerShdw blurRad="38100" dist="38100" dir="2700000" algn="tl">
                  <a:srgbClr val="000000">
                    <a:alpha val="43137"/>
                  </a:srgbClr>
                </a:outerShdw>
              </a:effectLst>
              <a:ea typeface="Calibri" pitchFamily="34" charset="0"/>
              <a:cs typeface="Arial" pitchFamily="34" charset="0"/>
            </a:endParaRPr>
          </a:p>
          <a:p>
            <a:pPr marL="0" lvl="0" indent="0" algn="just" fontAlgn="base">
              <a:lnSpc>
                <a:spcPct val="100000"/>
              </a:lnSpc>
              <a:spcBef>
                <a:spcPct val="0"/>
              </a:spcBef>
              <a:spcAft>
                <a:spcPct val="0"/>
              </a:spcAft>
              <a:buNone/>
            </a:pPr>
            <a:r>
              <a:rPr lang="es-ES" sz="2000" dirty="0">
                <a:ea typeface="Calibri" pitchFamily="34" charset="0"/>
                <a:cs typeface="Arial" pitchFamily="34" charset="0"/>
              </a:rPr>
              <a:t>10. La primera especialidad que tiene contacto con el recién nacido con labio leporino y paladar hendido es:</a:t>
            </a: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a. Cirujano plástico</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b. fonoaudiología</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c. Ginecobstetricia</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d. Odontología</a:t>
            </a:r>
          </a:p>
          <a:p>
            <a:pPr marL="0" lvl="0" indent="0" algn="just" eaLnBrk="0" fontAlgn="base" hangingPunct="0">
              <a:lnSpc>
                <a:spcPct val="100000"/>
              </a:lnSpc>
              <a:spcBef>
                <a:spcPct val="0"/>
              </a:spcBef>
              <a:spcAft>
                <a:spcPct val="0"/>
              </a:spcAft>
              <a:buNone/>
            </a:pPr>
            <a:endParaRPr lang="es-ES" sz="2000" dirty="0">
              <a:cs typeface="Arial" pitchFamily="34" charset="0"/>
            </a:endParaRPr>
          </a:p>
          <a:p>
            <a:pPr marL="0" lvl="0" indent="0" algn="just" fontAlgn="base">
              <a:lnSpc>
                <a:spcPct val="100000"/>
              </a:lnSpc>
              <a:spcBef>
                <a:spcPct val="0"/>
              </a:spcBef>
              <a:spcAft>
                <a:spcPct val="0"/>
              </a:spcAft>
              <a:buNone/>
            </a:pPr>
            <a:r>
              <a:rPr lang="es-ES" sz="2000" dirty="0">
                <a:ea typeface="Calibri" pitchFamily="34" charset="0"/>
                <a:cs typeface="Arial" pitchFamily="34" charset="0"/>
              </a:rPr>
              <a:t>11. ¿Cuál es el papel que juega en Odontopediatria antes de la cirugia para cerrar el paladar hendido?</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a. Deberá tomar impresiones y radiografías cefálicas laterales, además  realizar placas obturadoras.</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b. Determinar anomalías dentaras y maloclusiones.</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c. Promoción y prevención de caries.</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d. Disminución de riesgo de enfermedad periodontal</a:t>
            </a:r>
          </a:p>
          <a:p>
            <a:pPr marL="0" lvl="0" indent="0" algn="just" eaLnBrk="0" fontAlgn="base" hangingPunct="0">
              <a:lnSpc>
                <a:spcPct val="100000"/>
              </a:lnSpc>
              <a:spcBef>
                <a:spcPct val="0"/>
              </a:spcBef>
              <a:spcAft>
                <a:spcPct val="0"/>
              </a:spcAft>
              <a:buNone/>
            </a:pPr>
            <a:endParaRPr lang="es-ES" sz="2000" dirty="0">
              <a:cs typeface="Arial" pitchFamily="34" charset="0"/>
            </a:endParaRPr>
          </a:p>
        </p:txBody>
      </p:sp>
    </p:spTree>
    <p:extLst>
      <p:ext uri="{BB962C8B-B14F-4D97-AF65-F5344CB8AC3E}">
        <p14:creationId xmlns:p14="http://schemas.microsoft.com/office/powerpoint/2010/main" val="598743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ChangeArrowheads="1"/>
          </p:cNvSpPr>
          <p:nvPr/>
        </p:nvSpPr>
        <p:spPr bwMode="auto">
          <a:xfrm>
            <a:off x="605307" y="1146075"/>
            <a:ext cx="11037194"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12. ¿Cuál es el momento sistémico en el cual se pueden iniciar las cirugías?</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a. Al nacer el niño.</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i="0" strike="noStrike" cap="none" normalizeH="0" baseline="0" dirty="0">
                <a:ln>
                  <a:noFill/>
                </a:ln>
                <a:solidFill>
                  <a:schemeClr val="tx1"/>
                </a:solidFill>
                <a:effectLst/>
                <a:ea typeface="Calibri" pitchFamily="34" charset="0"/>
                <a:cs typeface="Arial" pitchFamily="34" charset="0"/>
              </a:rPr>
              <a:t>b. 10 semanas de vida extrauterina, 4,5kg (10 libras) de peso y 10 gramos de hemoglobina.</a:t>
            </a:r>
            <a:endParaRPr kumimoji="0" lang="es-CO"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c. Cuando el niño tiene más de 3 meses de vida.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d. Al cumplir el año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13.  ¿Qué se debe promover por parte de fonoaudiología antes del cierre del paladar?</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a. Estimulación de los padres mediante ejercicios con palabras que requieran el uso del paladar.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b. Promover actividades que requieran soplar hacia afuera la boca, cuando pueda pronunciar palabras con P o B</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c. Estimular a los niños que digan nombres de dibujos que empiecen con las letras B,P,F y T, después palabras con las consonantes D, V, K,G, y palabras con S y CH.</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i="0" strike="noStrike" cap="none" normalizeH="0" baseline="0" dirty="0">
                <a:ln>
                  <a:noFill/>
                </a:ln>
                <a:solidFill>
                  <a:schemeClr val="tx1"/>
                </a:solidFill>
                <a:effectLst/>
                <a:ea typeface="Calibri" pitchFamily="34" charset="0"/>
                <a:cs typeface="Arial" pitchFamily="34" charset="0"/>
              </a:rPr>
              <a:t>d. desarrollo normal de lenguaje, promover uso fácil del lenguaje, promover sus primeras palabras al primer año de edad y promover oraciones cortas a los dos años de edad.</a:t>
            </a:r>
            <a:endParaRPr kumimoji="0" lang="es-CO"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70560" y="469265"/>
            <a:ext cx="10515600" cy="3112135"/>
          </a:xfrm>
        </p:spPr>
        <p:txBody>
          <a:bodyPr>
            <a:normAutofit/>
          </a:bodyPr>
          <a:lstStyle/>
          <a:p>
            <a:pPr marL="0" indent="0" algn="just">
              <a:buNone/>
            </a:pPr>
            <a:r>
              <a:rPr lang="es-CO" sz="2000" b="1" i="1" dirty="0"/>
              <a:t>Este aplicativo  es una iniciativa propuesta para implementar el uso de tecnologías como herramientas útiles para un aprendizaje didáctico y diferente.</a:t>
            </a:r>
          </a:p>
          <a:p>
            <a:pPr marL="0" indent="0" algn="just">
              <a:buNone/>
            </a:pPr>
            <a:r>
              <a:rPr lang="es-CO" sz="2000" b="1" i="1" dirty="0"/>
              <a:t> En el contenido del instructivo podrás aprender generalidades acerca de labio y paladar hendido, pero además podrás hacer uso de este aplicativo móvil,  para descubrir los marcadores de realidad aumentada, permitiéndote adquirir conocimiento adicional, visualizar objetos virtuales de aprendizaje y evaluar el conocimiento obtenido. </a:t>
            </a:r>
          </a:p>
        </p:txBody>
      </p:sp>
      <p:sp>
        <p:nvSpPr>
          <p:cNvPr id="4" name="3 CuadroTexto"/>
          <p:cNvSpPr txBox="1"/>
          <p:nvPr/>
        </p:nvSpPr>
        <p:spPr>
          <a:xfrm>
            <a:off x="1205285" y="3426348"/>
            <a:ext cx="4617720" cy="1938992"/>
          </a:xfrm>
          <a:prstGeom prst="rect">
            <a:avLst/>
          </a:prstGeom>
          <a:ln/>
        </p:spPr>
        <p:style>
          <a:lnRef idx="2">
            <a:schemeClr val="accent3">
              <a:shade val="50000"/>
            </a:schemeClr>
          </a:lnRef>
          <a:fillRef idx="1002">
            <a:schemeClr val="dk1"/>
          </a:fillRef>
          <a:effectRef idx="0">
            <a:schemeClr val="accent3"/>
          </a:effectRef>
          <a:fontRef idx="minor">
            <a:schemeClr val="lt1"/>
          </a:fontRef>
        </p:style>
        <p:txBody>
          <a:bodyPr wrap="square" rtlCol="0">
            <a:spAutoFit/>
          </a:bodyPr>
          <a:lstStyle/>
          <a:p>
            <a:pPr algn="just"/>
            <a:r>
              <a:rPr lang="es-CO" sz="2000" dirty="0"/>
              <a:t>Si usas el Aplicativo móvil y apuntas con la cámara de tu Smartphone o tu Tablet hacia los marcadores, podrás visualizar objetos virtuales de aprendizaje. Pruébalo: Inicia el aplicativo, Ingresa al Capitulo 1 y ¡Descubre el marcador! </a:t>
            </a:r>
          </a:p>
        </p:txBody>
      </p:sp>
      <p:sp>
        <p:nvSpPr>
          <p:cNvPr id="5" name="4 Rectángulo"/>
          <p:cNvSpPr/>
          <p:nvPr/>
        </p:nvSpPr>
        <p:spPr>
          <a:xfrm>
            <a:off x="7115670" y="2549406"/>
            <a:ext cx="4190506" cy="584775"/>
          </a:xfrm>
          <a:prstGeom prst="rect">
            <a:avLst/>
          </a:prstGeom>
        </p:spPr>
        <p:txBody>
          <a:bodyPr wrap="none">
            <a:spAutoFit/>
          </a:bodyPr>
          <a:lstStyle/>
          <a:p>
            <a:r>
              <a:rPr lang="es-CO" sz="3200" b="1" dirty="0"/>
              <a:t>¡Descubre el Marcador!</a:t>
            </a:r>
          </a:p>
        </p:txBody>
      </p:sp>
      <p:pic>
        <p:nvPicPr>
          <p:cNvPr id="2" name="Imagen 1"/>
          <p:cNvPicPr>
            <a:picLocks noChangeAspect="1"/>
          </p:cNvPicPr>
          <p:nvPr/>
        </p:nvPicPr>
        <p:blipFill>
          <a:blip r:embed="rId2"/>
          <a:stretch>
            <a:fillRect/>
          </a:stretch>
        </p:blipFill>
        <p:spPr>
          <a:xfrm>
            <a:off x="7434469" y="3164660"/>
            <a:ext cx="3552908" cy="3548999"/>
          </a:xfrm>
          <a:prstGeom prst="rect">
            <a:avLst/>
          </a:prstGeom>
          <a:solidFill>
            <a:schemeClr val="tx1"/>
          </a:solidFill>
        </p:spPr>
      </p:pic>
    </p:spTree>
    <p:extLst>
      <p:ext uri="{BB962C8B-B14F-4D97-AF65-F5344CB8AC3E}">
        <p14:creationId xmlns:p14="http://schemas.microsoft.com/office/powerpoint/2010/main" val="320882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32927" y="463355"/>
            <a:ext cx="5786534" cy="6105395"/>
          </a:xfrm>
        </p:spPr>
        <p:txBody>
          <a:bodyPr>
            <a:normAutofit fontScale="92500" lnSpcReduction="20000"/>
          </a:bodyPr>
          <a:lstStyle/>
          <a:p>
            <a:r>
              <a:rPr lang="es-ES" dirty="0"/>
              <a:t>RESPUESTAS:</a:t>
            </a:r>
          </a:p>
          <a:p>
            <a:pPr marL="514350" indent="-514350">
              <a:buAutoNum type="arabicPeriod"/>
            </a:pPr>
            <a:r>
              <a:rPr lang="es-ES" dirty="0"/>
              <a:t>B</a:t>
            </a:r>
          </a:p>
          <a:p>
            <a:pPr marL="514350" indent="-514350">
              <a:buAutoNum type="arabicPeriod"/>
            </a:pPr>
            <a:r>
              <a:rPr lang="es-ES" dirty="0"/>
              <a:t>D</a:t>
            </a:r>
          </a:p>
          <a:p>
            <a:pPr marL="514350" indent="-514350">
              <a:buAutoNum type="arabicPeriod"/>
            </a:pPr>
            <a:r>
              <a:rPr lang="es-ES" dirty="0"/>
              <a:t>C</a:t>
            </a:r>
          </a:p>
          <a:p>
            <a:pPr marL="514350" indent="-514350">
              <a:buAutoNum type="arabicPeriod"/>
            </a:pPr>
            <a:r>
              <a:rPr lang="es-ES" dirty="0"/>
              <a:t>B</a:t>
            </a:r>
          </a:p>
          <a:p>
            <a:pPr marL="514350" indent="-514350">
              <a:buAutoNum type="arabicPeriod"/>
            </a:pPr>
            <a:r>
              <a:rPr lang="es-ES" dirty="0"/>
              <a:t>A</a:t>
            </a:r>
          </a:p>
          <a:p>
            <a:pPr marL="514350" indent="-514350">
              <a:buAutoNum type="arabicPeriod"/>
            </a:pPr>
            <a:r>
              <a:rPr lang="es-ES" dirty="0"/>
              <a:t>C</a:t>
            </a:r>
          </a:p>
          <a:p>
            <a:pPr marL="514350" indent="-514350">
              <a:buAutoNum type="arabicPeriod"/>
            </a:pPr>
            <a:r>
              <a:rPr lang="es-ES" dirty="0"/>
              <a:t>D</a:t>
            </a:r>
          </a:p>
          <a:p>
            <a:pPr marL="514350" indent="-514350">
              <a:buAutoNum type="arabicPeriod"/>
            </a:pPr>
            <a:r>
              <a:rPr lang="es-ES" dirty="0"/>
              <a:t>C</a:t>
            </a:r>
          </a:p>
          <a:p>
            <a:pPr marL="514350" indent="-514350">
              <a:buAutoNum type="arabicPeriod"/>
            </a:pPr>
            <a:r>
              <a:rPr lang="es-ES" dirty="0"/>
              <a:t>A</a:t>
            </a:r>
          </a:p>
          <a:p>
            <a:pPr marL="514350" indent="-514350">
              <a:buAutoNum type="arabicPeriod"/>
            </a:pPr>
            <a:r>
              <a:rPr lang="es-ES" dirty="0"/>
              <a:t>C</a:t>
            </a:r>
          </a:p>
          <a:p>
            <a:pPr marL="514350" indent="-514350">
              <a:buAutoNum type="arabicPeriod"/>
            </a:pPr>
            <a:r>
              <a:rPr lang="es-ES" dirty="0"/>
              <a:t>A</a:t>
            </a:r>
          </a:p>
          <a:p>
            <a:pPr marL="514350" indent="-514350">
              <a:buAutoNum type="arabicPeriod"/>
            </a:pPr>
            <a:r>
              <a:rPr lang="es-ES" dirty="0"/>
              <a:t>B</a:t>
            </a:r>
          </a:p>
          <a:p>
            <a:pPr marL="514350" indent="-514350">
              <a:buAutoNum type="arabicPeriod"/>
            </a:pPr>
            <a:r>
              <a:rPr lang="es-ES" dirty="0"/>
              <a:t>D</a:t>
            </a:r>
          </a:p>
        </p:txBody>
      </p:sp>
    </p:spTree>
    <p:extLst>
      <p:ext uri="{BB962C8B-B14F-4D97-AF65-F5344CB8AC3E}">
        <p14:creationId xmlns:p14="http://schemas.microsoft.com/office/powerpoint/2010/main" val="256329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1480030167"/>
              </p:ext>
            </p:extLst>
          </p:nvPr>
        </p:nvGraphicFramePr>
        <p:xfrm>
          <a:off x="786684" y="626335"/>
          <a:ext cx="10750420" cy="5859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2914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01424" y="262875"/>
            <a:ext cx="9163681" cy="1061616"/>
          </a:xfrm>
          <a:prstGeom prst="rect">
            <a:avLst/>
          </a:prstGeom>
        </p:spPr>
        <p:txBody>
          <a:bodyPr lIns="121900" tIns="121900" rIns="121900" bIns="121900" anchor="t" anchorCtr="0">
            <a:noAutofit/>
          </a:bodyPr>
          <a:lstStyle/>
          <a:p>
            <a:r>
              <a:rPr lang="es-ES" i="1" dirty="0"/>
              <a:t>Clasificación de la malformación </a:t>
            </a:r>
            <a:r>
              <a:rPr lang="es-ES" dirty="0"/>
              <a:t/>
            </a:r>
            <a:br>
              <a:rPr lang="es-ES" dirty="0"/>
            </a:br>
            <a:endParaRPr lang="es" sz="1467" b="0" dirty="0">
              <a:latin typeface="+mj-lt"/>
            </a:endParaRPr>
          </a:p>
        </p:txBody>
      </p:sp>
      <p:sp>
        <p:nvSpPr>
          <p:cNvPr id="3" name="Rectángulo 2"/>
          <p:cNvSpPr/>
          <p:nvPr/>
        </p:nvSpPr>
        <p:spPr>
          <a:xfrm>
            <a:off x="493300" y="1487946"/>
            <a:ext cx="11108840" cy="1815882"/>
          </a:xfrm>
          <a:prstGeom prst="rect">
            <a:avLst/>
          </a:prstGeom>
        </p:spPr>
        <p:txBody>
          <a:bodyPr wrap="square">
            <a:spAutoFit/>
          </a:bodyPr>
          <a:lstStyle/>
          <a:p>
            <a:pPr algn="just"/>
            <a:r>
              <a:rPr lang="es-CO" sz="1600" kern="0" dirty="0">
                <a:solidFill>
                  <a:srgbClr val="000000"/>
                </a:solidFill>
                <a:cs typeface="Arial"/>
                <a:sym typeface="Arial"/>
              </a:rPr>
              <a:t>Para estandarizar el reporte del labio leporino y el paladar hendido, el Comité de Nomenclatura de la Asociación Americana de Rehabilitación en Paladar Hendido creó un sistema de clasificación que después fue adoptado por la Asociación del Paladar Hendido, pero dado a su alta complejidad este sistema no es el más utilizado. </a:t>
            </a:r>
            <a:endParaRPr lang="es-ES" sz="1600" kern="0" dirty="0">
              <a:solidFill>
                <a:srgbClr val="000000"/>
              </a:solidFill>
              <a:cs typeface="Arial"/>
              <a:sym typeface="Arial"/>
            </a:endParaRPr>
          </a:p>
          <a:p>
            <a:pPr algn="just"/>
            <a:r>
              <a:rPr lang="es-ES" sz="1600" kern="0" dirty="0">
                <a:solidFill>
                  <a:srgbClr val="000000"/>
                </a:solidFill>
                <a:cs typeface="Arial"/>
                <a:sym typeface="Arial"/>
              </a:rPr>
              <a:t>En una breve revisión podemos destacar las siguientes clasificaciones:</a:t>
            </a:r>
          </a:p>
          <a:p>
            <a:pPr algn="just"/>
            <a:endParaRPr lang="es-ES" sz="1600" kern="0" dirty="0">
              <a:solidFill>
                <a:srgbClr val="000000"/>
              </a:solidFill>
              <a:cs typeface="Arial"/>
              <a:sym typeface="Arial"/>
            </a:endParaRPr>
          </a:p>
          <a:p>
            <a:pPr marL="304792" indent="-304792" algn="just">
              <a:buFont typeface="+mj-lt"/>
              <a:buAutoNum type="arabicPeriod"/>
            </a:pPr>
            <a:r>
              <a:rPr lang="es-ES" sz="1600" kern="0" dirty="0">
                <a:solidFill>
                  <a:srgbClr val="000000"/>
                </a:solidFill>
                <a:cs typeface="Arial"/>
                <a:sym typeface="Arial"/>
              </a:rPr>
              <a:t>Kernahan y Stark consideran dos grupos básicos: fisura del paladar primario (labio y premaxila) y fisura del paladar secundario (paladar duro y blando posterior al foramen incisivo).</a:t>
            </a:r>
          </a:p>
        </p:txBody>
      </p:sp>
      <p:pic>
        <p:nvPicPr>
          <p:cNvPr id="1026" name="Picture 2" descr="1"/>
          <p:cNvPicPr>
            <a:picLocks noChangeAspect="1" noChangeArrowheads="1"/>
          </p:cNvPicPr>
          <p:nvPr/>
        </p:nvPicPr>
        <p:blipFill rotWithShape="1">
          <a:blip r:embed="rId3">
            <a:extLst>
              <a:ext uri="{28A0092B-C50C-407E-A947-70E740481C1C}">
                <a14:useLocalDpi xmlns:a14="http://schemas.microsoft.com/office/drawing/2010/main" val="0"/>
              </a:ext>
            </a:extLst>
          </a:blip>
          <a:srcRect t="1665" b="13413"/>
          <a:stretch/>
        </p:blipFill>
        <p:spPr bwMode="auto">
          <a:xfrm>
            <a:off x="2911654" y="3467283"/>
            <a:ext cx="5810250" cy="31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04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367622" y="663239"/>
            <a:ext cx="4108817" cy="369332"/>
          </a:xfrm>
          <a:prstGeom prst="rect">
            <a:avLst/>
          </a:prstGeom>
        </p:spPr>
        <p:txBody>
          <a:bodyPr wrap="none">
            <a:spAutoFit/>
          </a:bodyPr>
          <a:lstStyle/>
          <a:p>
            <a:r>
              <a:rPr lang="es-MX" b="1" kern="0" dirty="0">
                <a:solidFill>
                  <a:srgbClr val="000000"/>
                </a:solidFill>
                <a:cs typeface="Arial"/>
                <a:sym typeface="Arial"/>
              </a:rPr>
              <a:t>- Fisura  labial unilateral incompleta</a:t>
            </a:r>
          </a:p>
        </p:txBody>
      </p:sp>
      <p:sp>
        <p:nvSpPr>
          <p:cNvPr id="12"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1026" name="Picture 2" descr="Resultado de imagen para fisura labial unilateral incompleta"/>
          <p:cNvPicPr>
            <a:picLocks noChangeAspect="1" noChangeArrowheads="1"/>
          </p:cNvPicPr>
          <p:nvPr/>
        </p:nvPicPr>
        <p:blipFill rotWithShape="1">
          <a:blip r:embed="rId2">
            <a:extLst>
              <a:ext uri="{28A0092B-C50C-407E-A947-70E740481C1C}">
                <a14:useLocalDpi xmlns:a14="http://schemas.microsoft.com/office/drawing/2010/main" val="0"/>
              </a:ext>
            </a:extLst>
          </a:blip>
          <a:srcRect l="36285" t="1420" r="36589" b="3147"/>
          <a:stretch/>
        </p:blipFill>
        <p:spPr bwMode="auto">
          <a:xfrm>
            <a:off x="555879" y="1235720"/>
            <a:ext cx="2396030" cy="226008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5333" t="30610" r="30763" b="26540"/>
          <a:stretch/>
        </p:blipFill>
        <p:spPr>
          <a:xfrm>
            <a:off x="857839" y="3698954"/>
            <a:ext cx="2431915" cy="2373550"/>
          </a:xfrm>
          <a:prstGeom prst="rect">
            <a:avLst/>
          </a:prstGeom>
        </p:spPr>
      </p:pic>
      <p:grpSp>
        <p:nvGrpSpPr>
          <p:cNvPr id="8" name="Grupo 7"/>
          <p:cNvGrpSpPr/>
          <p:nvPr/>
        </p:nvGrpSpPr>
        <p:grpSpPr>
          <a:xfrm>
            <a:off x="4392206" y="908506"/>
            <a:ext cx="5452182" cy="5163998"/>
            <a:chOff x="7431609" y="3404979"/>
            <a:chExt cx="3406067" cy="3239689"/>
          </a:xfrm>
        </p:grpSpPr>
        <p:pic>
          <p:nvPicPr>
            <p:cNvPr id="3079" name="Picture 9" descr="http://www.gantz.cl/img/que_son_fisuras/f1.jpg"/>
            <p:cNvPicPr>
              <a:picLocks noChangeAspect="1" noChangeArrowheads="1"/>
            </p:cNvPicPr>
            <p:nvPr/>
          </p:nvPicPr>
          <p:blipFill>
            <a:blip r:embed="rId4" cstate="print">
              <a:extLst>
                <a:ext uri="{28A0092B-C50C-407E-A947-70E740481C1C}">
                  <a14:useLocalDpi xmlns:a14="http://schemas.microsoft.com/office/drawing/2010/main" val="0"/>
                </a:ext>
              </a:extLst>
            </a:blip>
            <a:srcRect l="51093" b="5820"/>
            <a:stretch>
              <a:fillRect/>
            </a:stretch>
          </p:blipFill>
          <p:spPr bwMode="auto">
            <a:xfrm>
              <a:off x="9034634" y="3404979"/>
              <a:ext cx="1803042" cy="323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7431609" y="3876794"/>
              <a:ext cx="1376625" cy="521335"/>
            </a:xfrm>
            <a:prstGeom prst="rect">
              <a:avLst/>
            </a:prstGeom>
            <a:noFill/>
          </p:spPr>
          <p:txBody>
            <a:bodyPr wrap="square" rtlCol="0">
              <a:spAutoFit/>
            </a:bodyPr>
            <a:lstStyle/>
            <a:p>
              <a:pPr algn="just"/>
              <a:r>
                <a:rPr lang="es-CO" sz="1600" dirty="0">
                  <a:latin typeface="Arial" panose="020B0604020202020204" pitchFamily="34" charset="0"/>
                  <a:cs typeface="Arial" panose="020B0604020202020204" pitchFamily="34" charset="0"/>
                </a:rPr>
                <a:t>Involucra piso de fosa nasal y 2/3 del labio unilateralmente.</a:t>
              </a:r>
            </a:p>
          </p:txBody>
        </p:sp>
        <p:sp>
          <p:nvSpPr>
            <p:cNvPr id="3" name="Abrir llave 2"/>
            <p:cNvSpPr/>
            <p:nvPr/>
          </p:nvSpPr>
          <p:spPr>
            <a:xfrm>
              <a:off x="8791919" y="3657600"/>
              <a:ext cx="296215" cy="895034"/>
            </a:xfrm>
            <a:prstGeom prst="lef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grpSp>
    </p:spTree>
    <p:extLst>
      <p:ext uri="{BB962C8B-B14F-4D97-AF65-F5344CB8AC3E}">
        <p14:creationId xmlns:p14="http://schemas.microsoft.com/office/powerpoint/2010/main" val="81676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15599" y="669701"/>
            <a:ext cx="4117763" cy="646331"/>
          </a:xfrm>
          <a:prstGeom prst="rect">
            <a:avLst/>
          </a:prstGeom>
          <a:noFill/>
        </p:spPr>
        <p:txBody>
          <a:bodyPr wrap="square" rtlCol="0">
            <a:spAutoFit/>
          </a:bodyPr>
          <a:lstStyle/>
          <a:p>
            <a:r>
              <a:rPr lang="it-IT" b="1" kern="0" dirty="0">
                <a:solidFill>
                  <a:srgbClr val="000000"/>
                </a:solidFill>
                <a:cs typeface="Arial"/>
                <a:sym typeface="Arial"/>
              </a:rPr>
              <a:t>- Fisura labial bilateral incompleta </a:t>
            </a:r>
            <a:endParaRPr lang="es-MX" b="1" kern="0" dirty="0">
              <a:solidFill>
                <a:srgbClr val="000000"/>
              </a:solidFill>
              <a:cs typeface="Arial"/>
              <a:sym typeface="Arial"/>
            </a:endParaRPr>
          </a:p>
          <a:p>
            <a:endParaRPr lang="es-CO" b="1" dirty="0"/>
          </a:p>
        </p:txBody>
      </p:sp>
      <p:pic>
        <p:nvPicPr>
          <p:cNvPr id="5" name="Imagen 4"/>
          <p:cNvPicPr>
            <a:picLocks noChangeAspect="1"/>
          </p:cNvPicPr>
          <p:nvPr/>
        </p:nvPicPr>
        <p:blipFill rotWithShape="1">
          <a:blip r:embed="rId2"/>
          <a:srcRect b="3324"/>
          <a:stretch/>
        </p:blipFill>
        <p:spPr>
          <a:xfrm>
            <a:off x="8555788" y="1203698"/>
            <a:ext cx="2295408" cy="2196325"/>
          </a:xfrm>
          <a:prstGeom prst="rect">
            <a:avLst/>
          </a:prstGeom>
        </p:spPr>
      </p:pic>
      <p:sp>
        <p:nvSpPr>
          <p:cNvPr id="7"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613" y="1203698"/>
            <a:ext cx="5558307" cy="5558307"/>
          </a:xfrm>
          <a:prstGeom prst="rect">
            <a:avLst/>
          </a:prstGeom>
        </p:spPr>
      </p:pic>
      <p:grpSp>
        <p:nvGrpSpPr>
          <p:cNvPr id="3" name="Grupo 2"/>
          <p:cNvGrpSpPr/>
          <p:nvPr/>
        </p:nvGrpSpPr>
        <p:grpSpPr>
          <a:xfrm>
            <a:off x="7291045" y="3567448"/>
            <a:ext cx="3564874" cy="3000778"/>
            <a:chOff x="7471349" y="3515933"/>
            <a:chExt cx="3564874" cy="3000778"/>
          </a:xfrm>
        </p:grpSpPr>
        <p:pic>
          <p:nvPicPr>
            <p:cNvPr id="6" name="Picture 10" descr="http://www.gantz.cl/img/que_son_fisuras/f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531" t="5605" b="7020"/>
            <a:stretch/>
          </p:blipFill>
          <p:spPr bwMode="auto">
            <a:xfrm>
              <a:off x="8957169" y="3515933"/>
              <a:ext cx="1853255" cy="300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brir llave 7"/>
            <p:cNvSpPr/>
            <p:nvPr/>
          </p:nvSpPr>
          <p:spPr>
            <a:xfrm>
              <a:off x="8680358" y="3657600"/>
              <a:ext cx="296215" cy="895034"/>
            </a:xfrm>
            <a:prstGeom prst="lef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9" name="CuadroTexto 8"/>
            <p:cNvSpPr txBox="1"/>
            <p:nvPr/>
          </p:nvSpPr>
          <p:spPr>
            <a:xfrm>
              <a:off x="7471349" y="3876794"/>
              <a:ext cx="1376625" cy="600164"/>
            </a:xfrm>
            <a:prstGeom prst="rect">
              <a:avLst/>
            </a:prstGeom>
            <a:noFill/>
          </p:spPr>
          <p:txBody>
            <a:bodyPr wrap="square" rtlCol="0">
              <a:spAutoFit/>
            </a:bodyPr>
            <a:lstStyle/>
            <a:p>
              <a:pPr algn="just"/>
              <a:r>
                <a:rPr lang="es-CO" sz="1100" dirty="0">
                  <a:latin typeface="Agency FB" panose="020B0503020202020204" pitchFamily="34" charset="0"/>
                </a:rPr>
                <a:t>Involucra piso de fosa nasal y 2/3 del labio bilateralmente.</a:t>
              </a:r>
            </a:p>
          </p:txBody>
        </p:sp>
        <p:sp>
          <p:nvSpPr>
            <p:cNvPr id="2" name="Cerrar llave 1"/>
            <p:cNvSpPr/>
            <p:nvPr/>
          </p:nvSpPr>
          <p:spPr>
            <a:xfrm>
              <a:off x="10701651" y="3657600"/>
              <a:ext cx="334572" cy="89503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grpSp>
    </p:spTree>
    <p:extLst>
      <p:ext uri="{BB962C8B-B14F-4D97-AF65-F5344CB8AC3E}">
        <p14:creationId xmlns:p14="http://schemas.microsoft.com/office/powerpoint/2010/main" val="1660409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beach-day">
  <a:themeElements>
    <a:clrScheme name="Brío">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3871</TotalTime>
  <Words>3972</Words>
  <Application>Microsoft Office PowerPoint</Application>
  <PresentationFormat>Personalizado</PresentationFormat>
  <Paragraphs>317</Paragraphs>
  <Slides>50</Slides>
  <Notes>2</Notes>
  <HiddenSlides>0</HiddenSlides>
  <MMClips>0</MMClips>
  <ScaleCrop>false</ScaleCrop>
  <HeadingPairs>
    <vt:vector size="4" baseType="variant">
      <vt:variant>
        <vt:lpstr>Tema</vt:lpstr>
      </vt:variant>
      <vt:variant>
        <vt:i4>4</vt:i4>
      </vt:variant>
      <vt:variant>
        <vt:lpstr>Títulos de diapositiva</vt:lpstr>
      </vt:variant>
      <vt:variant>
        <vt:i4>50</vt:i4>
      </vt:variant>
    </vt:vector>
  </HeadingPairs>
  <TitlesOfParts>
    <vt:vector size="54" baseType="lpstr">
      <vt:lpstr>Tema de Office</vt:lpstr>
      <vt:lpstr>beach-day</vt:lpstr>
      <vt:lpstr>1_Tema de Office</vt:lpstr>
      <vt:lpstr>2_Tema de Office</vt:lpstr>
      <vt:lpstr>Cartilla de Objeto Virtual de Aprendizaje basado en consideraciones de Labio y Paladar Hendido. </vt:lpstr>
      <vt:lpstr>¿Cómo Instalar la Aplicación?</vt:lpstr>
      <vt:lpstr>Presentación de PowerPoint</vt:lpstr>
      <vt:lpstr>Contenido</vt:lpstr>
      <vt:lpstr>Presentación de PowerPoint</vt:lpstr>
      <vt:lpstr>Presentación de PowerPoint</vt:lpstr>
      <vt:lpstr>Clasificación de la malformación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VEAU</vt:lpstr>
      <vt:lpstr>Presentación de PowerPoint</vt:lpstr>
      <vt:lpstr>Debemos tener claro los siguientes conceptos:</vt:lpstr>
      <vt:lpstr>Etiología</vt:lpstr>
      <vt:lpstr>Embriológicamente ocurre…</vt:lpstr>
      <vt:lpstr>Desarrollo embrionario</vt:lpstr>
      <vt:lpstr>Presentación de PowerPoint</vt:lpstr>
      <vt:lpstr>Implicaciones funcionales asociadas a labio y paladar hendido   </vt:lpstr>
      <vt:lpstr>Presentación de PowerPoint</vt:lpstr>
      <vt:lpstr>Presentación de PowerPoint</vt:lpstr>
      <vt:lpstr>Presentación de PowerPoint</vt:lpstr>
      <vt:lpstr>Ginecobstetricia</vt:lpstr>
      <vt:lpstr>Pediatría</vt:lpstr>
      <vt:lpstr>Presentación de PowerPoint</vt:lpstr>
      <vt:lpstr>Presentación de PowerPoint</vt:lpstr>
      <vt:lpstr>ODONTOLOGÍA</vt:lpstr>
      <vt:lpstr>Presentación de PowerPoint</vt:lpstr>
      <vt:lpstr>Presentación de PowerPoint</vt:lpstr>
      <vt:lpstr>Cirugía plástica y maxilofacial</vt:lpstr>
      <vt:lpstr>Presentación de PowerPoint</vt:lpstr>
      <vt:lpstr>Ortodoncia</vt:lpstr>
      <vt:lpstr>Rehabilitación</vt:lpstr>
      <vt:lpstr>Presentación de PowerPoint</vt:lpstr>
      <vt:lpstr>Presentación de PowerPoint</vt:lpstr>
      <vt:lpstr>Presentación de PowerPoint</vt:lpstr>
      <vt:lpstr>Epidemiología…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Cartilla Objeto Virtual de Aprendizaje apropiación de las consideraciones y el tratamiento temprano de niños con Labio y Paladar Hendido.</dc:title>
  <dc:creator>Andrea Amin</dc:creator>
  <cp:lastModifiedBy>Enrique Diaz Infante</cp:lastModifiedBy>
  <cp:revision>134</cp:revision>
  <dcterms:created xsi:type="dcterms:W3CDTF">2016-08-26T03:46:22Z</dcterms:created>
  <dcterms:modified xsi:type="dcterms:W3CDTF">2017-08-24T19:15:19Z</dcterms:modified>
</cp:coreProperties>
</file>